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24"/>
  </p:notesMasterIdLst>
  <p:sldIdLst>
    <p:sldId id="256" r:id="rId2"/>
    <p:sldId id="257" r:id="rId3"/>
    <p:sldId id="259" r:id="rId4"/>
    <p:sldId id="260" r:id="rId5"/>
    <p:sldId id="263" r:id="rId6"/>
    <p:sldId id="261" r:id="rId7"/>
    <p:sldId id="265" r:id="rId8"/>
    <p:sldId id="266" r:id="rId9"/>
    <p:sldId id="272" r:id="rId10"/>
    <p:sldId id="267" r:id="rId11"/>
    <p:sldId id="282" r:id="rId12"/>
    <p:sldId id="268" r:id="rId13"/>
    <p:sldId id="269" r:id="rId14"/>
    <p:sldId id="270" r:id="rId15"/>
    <p:sldId id="274" r:id="rId16"/>
    <p:sldId id="275" r:id="rId17"/>
    <p:sldId id="276" r:id="rId18"/>
    <p:sldId id="277" r:id="rId19"/>
    <p:sldId id="278" r:id="rId20"/>
    <p:sldId id="279" r:id="rId21"/>
    <p:sldId id="280"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3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1E264C-15DF-4A81-8742-53F12F57F6BA}" v="31" dt="2022-12-08T04:56:03.6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544"/>
  </p:normalViewPr>
  <p:slideViewPr>
    <p:cSldViewPr snapToGrid="0">
      <p:cViewPr varScale="1">
        <p:scale>
          <a:sx n="119" d="100"/>
          <a:sy n="119" d="100"/>
        </p:scale>
        <p:origin x="5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1DF318-29CF-4CB7-8911-A3A48B2B9FC6}"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A3F07177-2006-4BDB-A3EF-A79A0E3508D8}">
      <dgm:prSet/>
      <dgm:spPr/>
      <dgm:t>
        <a:bodyPr/>
        <a:lstStyle/>
        <a:p>
          <a:pPr>
            <a:lnSpc>
              <a:spcPct val="100000"/>
            </a:lnSpc>
          </a:pPr>
          <a:r>
            <a:rPr lang="en-US" b="0" i="0" u="none" dirty="0"/>
            <a:t>Integrate with existing parking system</a:t>
          </a:r>
          <a:endParaRPr lang="en-US" dirty="0"/>
        </a:p>
      </dgm:t>
    </dgm:pt>
    <dgm:pt modelId="{93071718-B850-47B3-A6F4-9CCB5F2EAA0C}" type="parTrans" cxnId="{A2F68FC3-C1DB-47AE-90FA-07B8CAA55045}">
      <dgm:prSet/>
      <dgm:spPr/>
      <dgm:t>
        <a:bodyPr/>
        <a:lstStyle/>
        <a:p>
          <a:endParaRPr lang="en-US"/>
        </a:p>
      </dgm:t>
    </dgm:pt>
    <dgm:pt modelId="{736154CE-CB54-431F-8054-4FAD4EBEE6E7}" type="sibTrans" cxnId="{A2F68FC3-C1DB-47AE-90FA-07B8CAA55045}">
      <dgm:prSet/>
      <dgm:spPr/>
      <dgm:t>
        <a:bodyPr/>
        <a:lstStyle/>
        <a:p>
          <a:pPr>
            <a:lnSpc>
              <a:spcPct val="100000"/>
            </a:lnSpc>
          </a:pPr>
          <a:endParaRPr lang="en-US"/>
        </a:p>
      </dgm:t>
    </dgm:pt>
    <dgm:pt modelId="{71EDF73A-A269-4673-8335-D191F258602E}">
      <dgm:prSet/>
      <dgm:spPr/>
      <dgm:t>
        <a:bodyPr/>
        <a:lstStyle/>
        <a:p>
          <a:pPr>
            <a:lnSpc>
              <a:spcPct val="100000"/>
            </a:lnSpc>
          </a:pPr>
          <a:r>
            <a:rPr lang="en-US" b="0" i="0" u="none"/>
            <a:t>Develop a user-friendly real time map</a:t>
          </a:r>
          <a:endParaRPr lang="en-US"/>
        </a:p>
      </dgm:t>
    </dgm:pt>
    <dgm:pt modelId="{9ADFFC82-16E8-4F91-88D0-B2C601575E77}" type="parTrans" cxnId="{DC80B64A-B253-4EFA-87B5-782EDF19B98C}">
      <dgm:prSet/>
      <dgm:spPr/>
      <dgm:t>
        <a:bodyPr/>
        <a:lstStyle/>
        <a:p>
          <a:endParaRPr lang="en-US"/>
        </a:p>
      </dgm:t>
    </dgm:pt>
    <dgm:pt modelId="{28DBDCB3-D397-4E67-91B7-9C94CE294A18}" type="sibTrans" cxnId="{DC80B64A-B253-4EFA-87B5-782EDF19B98C}">
      <dgm:prSet/>
      <dgm:spPr/>
      <dgm:t>
        <a:bodyPr/>
        <a:lstStyle/>
        <a:p>
          <a:pPr>
            <a:lnSpc>
              <a:spcPct val="100000"/>
            </a:lnSpc>
          </a:pPr>
          <a:endParaRPr lang="en-US"/>
        </a:p>
      </dgm:t>
    </dgm:pt>
    <dgm:pt modelId="{41CCC7A2-A8AD-45AE-B930-E5A2C9DC899B}">
      <dgm:prSet/>
      <dgm:spPr/>
      <dgm:t>
        <a:bodyPr/>
        <a:lstStyle/>
        <a:p>
          <a:pPr>
            <a:lnSpc>
              <a:spcPct val="100000"/>
            </a:lnSpc>
          </a:pPr>
          <a:r>
            <a:rPr lang="en-US" b="0" i="0" u="none"/>
            <a:t>Capture real time parking spot availability using IOT sensors</a:t>
          </a:r>
          <a:endParaRPr lang="en-US"/>
        </a:p>
      </dgm:t>
    </dgm:pt>
    <dgm:pt modelId="{4B0D4A42-CCF9-4413-8AE1-FBB52AD12BF0}" type="parTrans" cxnId="{0CDD609D-D3D6-4ED5-87A2-540C56F8C5A8}">
      <dgm:prSet/>
      <dgm:spPr/>
      <dgm:t>
        <a:bodyPr/>
        <a:lstStyle/>
        <a:p>
          <a:endParaRPr lang="en-US"/>
        </a:p>
      </dgm:t>
    </dgm:pt>
    <dgm:pt modelId="{87E926DD-0E41-4A84-AC29-08525F953629}" type="sibTrans" cxnId="{0CDD609D-D3D6-4ED5-87A2-540C56F8C5A8}">
      <dgm:prSet/>
      <dgm:spPr/>
      <dgm:t>
        <a:bodyPr/>
        <a:lstStyle/>
        <a:p>
          <a:pPr>
            <a:lnSpc>
              <a:spcPct val="100000"/>
            </a:lnSpc>
          </a:pPr>
          <a:endParaRPr lang="en-US"/>
        </a:p>
      </dgm:t>
    </dgm:pt>
    <dgm:pt modelId="{A70DEB91-8D73-4023-BD36-4F730E74DA38}">
      <dgm:prSet/>
      <dgm:spPr/>
      <dgm:t>
        <a:bodyPr/>
        <a:lstStyle/>
        <a:p>
          <a:pPr>
            <a:lnSpc>
              <a:spcPct val="100000"/>
            </a:lnSpc>
          </a:pPr>
          <a:r>
            <a:rPr lang="en-US" b="0" i="0" u="none" dirty="0"/>
            <a:t>Reduce user search time</a:t>
          </a:r>
          <a:endParaRPr lang="en-US" dirty="0"/>
        </a:p>
      </dgm:t>
    </dgm:pt>
    <dgm:pt modelId="{40B77892-ACBD-4D31-A1F2-8AE420BF782E}" type="parTrans" cxnId="{2D5CB464-8E0C-47A9-8DDF-39E7E760846D}">
      <dgm:prSet/>
      <dgm:spPr/>
      <dgm:t>
        <a:bodyPr/>
        <a:lstStyle/>
        <a:p>
          <a:endParaRPr lang="en-US"/>
        </a:p>
      </dgm:t>
    </dgm:pt>
    <dgm:pt modelId="{A392DDF6-043F-499C-8A84-6681BB2039AA}" type="sibTrans" cxnId="{2D5CB464-8E0C-47A9-8DDF-39E7E760846D}">
      <dgm:prSet/>
      <dgm:spPr/>
      <dgm:t>
        <a:bodyPr/>
        <a:lstStyle/>
        <a:p>
          <a:endParaRPr lang="en-US"/>
        </a:p>
      </dgm:t>
    </dgm:pt>
    <dgm:pt modelId="{448E61BB-58F4-459F-8AE8-C79A888CF72D}" type="pres">
      <dgm:prSet presAssocID="{7A1DF318-29CF-4CB7-8911-A3A48B2B9FC6}" presName="root" presStyleCnt="0">
        <dgm:presLayoutVars>
          <dgm:dir/>
          <dgm:resizeHandles val="exact"/>
        </dgm:presLayoutVars>
      </dgm:prSet>
      <dgm:spPr/>
    </dgm:pt>
    <dgm:pt modelId="{555A476A-989F-4D2E-9A47-C1448F366F91}" type="pres">
      <dgm:prSet presAssocID="{7A1DF318-29CF-4CB7-8911-A3A48B2B9FC6}" presName="container" presStyleCnt="0">
        <dgm:presLayoutVars>
          <dgm:dir/>
          <dgm:resizeHandles val="exact"/>
        </dgm:presLayoutVars>
      </dgm:prSet>
      <dgm:spPr/>
    </dgm:pt>
    <dgm:pt modelId="{4E817F73-5A38-4AF7-9716-8621485ED929}" type="pres">
      <dgm:prSet presAssocID="{A3F07177-2006-4BDB-A3EF-A79A0E3508D8}" presName="compNode" presStyleCnt="0"/>
      <dgm:spPr/>
    </dgm:pt>
    <dgm:pt modelId="{D0A0BCC6-2B33-4922-9D79-E5AACBEB49A4}" type="pres">
      <dgm:prSet presAssocID="{A3F07177-2006-4BDB-A3EF-A79A0E3508D8}" presName="iconBgRect" presStyleLbl="bgShp" presStyleIdx="0" presStyleCnt="4"/>
      <dgm:spPr/>
    </dgm:pt>
    <dgm:pt modelId="{14A6DE9A-C4A2-48F6-AACD-6065776ABF60}" type="pres">
      <dgm:prSet presAssocID="{A3F07177-2006-4BDB-A3EF-A79A0E3508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xi"/>
        </a:ext>
      </dgm:extLst>
    </dgm:pt>
    <dgm:pt modelId="{D3B5E188-46D9-4319-8AC2-E0B50C9046A2}" type="pres">
      <dgm:prSet presAssocID="{A3F07177-2006-4BDB-A3EF-A79A0E3508D8}" presName="spaceRect" presStyleCnt="0"/>
      <dgm:spPr/>
    </dgm:pt>
    <dgm:pt modelId="{4719A15D-CA0C-4F9A-8DEC-85354A5C4D11}" type="pres">
      <dgm:prSet presAssocID="{A3F07177-2006-4BDB-A3EF-A79A0E3508D8}" presName="textRect" presStyleLbl="revTx" presStyleIdx="0" presStyleCnt="4">
        <dgm:presLayoutVars>
          <dgm:chMax val="1"/>
          <dgm:chPref val="1"/>
        </dgm:presLayoutVars>
      </dgm:prSet>
      <dgm:spPr/>
    </dgm:pt>
    <dgm:pt modelId="{DAB7692E-5275-4D12-A34F-3626D79923DF}" type="pres">
      <dgm:prSet presAssocID="{736154CE-CB54-431F-8054-4FAD4EBEE6E7}" presName="sibTrans" presStyleLbl="sibTrans2D1" presStyleIdx="0" presStyleCnt="0"/>
      <dgm:spPr/>
    </dgm:pt>
    <dgm:pt modelId="{52DECAA0-D37A-4CF3-A148-FDDA9B415C1D}" type="pres">
      <dgm:prSet presAssocID="{71EDF73A-A269-4673-8335-D191F258602E}" presName="compNode" presStyleCnt="0"/>
      <dgm:spPr/>
    </dgm:pt>
    <dgm:pt modelId="{2F8AF8F5-7DB1-4077-BAF1-8D28048D5A91}" type="pres">
      <dgm:prSet presAssocID="{71EDF73A-A269-4673-8335-D191F258602E}" presName="iconBgRect" presStyleLbl="bgShp" presStyleIdx="1" presStyleCnt="4"/>
      <dgm:spPr/>
    </dgm:pt>
    <dgm:pt modelId="{456D5124-5CA0-4D87-865C-5789C41D1EE4}" type="pres">
      <dgm:prSet presAssocID="{71EDF73A-A269-4673-8335-D191F25860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28D40C42-6C34-4DAF-8CE8-8A9613FDE585}" type="pres">
      <dgm:prSet presAssocID="{71EDF73A-A269-4673-8335-D191F258602E}" presName="spaceRect" presStyleCnt="0"/>
      <dgm:spPr/>
    </dgm:pt>
    <dgm:pt modelId="{0988D9B6-4B83-4F04-B48C-AF87C96DE8B3}" type="pres">
      <dgm:prSet presAssocID="{71EDF73A-A269-4673-8335-D191F258602E}" presName="textRect" presStyleLbl="revTx" presStyleIdx="1" presStyleCnt="4">
        <dgm:presLayoutVars>
          <dgm:chMax val="1"/>
          <dgm:chPref val="1"/>
        </dgm:presLayoutVars>
      </dgm:prSet>
      <dgm:spPr/>
    </dgm:pt>
    <dgm:pt modelId="{5E6B5922-D23B-49FF-AE2A-D85C3D830808}" type="pres">
      <dgm:prSet presAssocID="{28DBDCB3-D397-4E67-91B7-9C94CE294A18}" presName="sibTrans" presStyleLbl="sibTrans2D1" presStyleIdx="0" presStyleCnt="0"/>
      <dgm:spPr/>
    </dgm:pt>
    <dgm:pt modelId="{FAA4C2EC-0B9D-4C53-9233-7B81D753D65E}" type="pres">
      <dgm:prSet presAssocID="{41CCC7A2-A8AD-45AE-B930-E5A2C9DC899B}" presName="compNode" presStyleCnt="0"/>
      <dgm:spPr/>
    </dgm:pt>
    <dgm:pt modelId="{16AF4B09-AF69-4724-BDBA-B26F04CD2281}" type="pres">
      <dgm:prSet presAssocID="{41CCC7A2-A8AD-45AE-B930-E5A2C9DC899B}" presName="iconBgRect" presStyleLbl="bgShp" presStyleIdx="2" presStyleCnt="4"/>
      <dgm:spPr/>
    </dgm:pt>
    <dgm:pt modelId="{D2D7361B-6B5D-4F18-AD5D-04E29846B4D8}" type="pres">
      <dgm:prSet presAssocID="{41CCC7A2-A8AD-45AE-B930-E5A2C9DC89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router"/>
        </a:ext>
      </dgm:extLst>
    </dgm:pt>
    <dgm:pt modelId="{8FBA947F-F342-4187-B769-87CF50FCC73B}" type="pres">
      <dgm:prSet presAssocID="{41CCC7A2-A8AD-45AE-B930-E5A2C9DC899B}" presName="spaceRect" presStyleCnt="0"/>
      <dgm:spPr/>
    </dgm:pt>
    <dgm:pt modelId="{18BC73BE-E982-40F4-BB01-BE86321E054E}" type="pres">
      <dgm:prSet presAssocID="{41CCC7A2-A8AD-45AE-B930-E5A2C9DC899B}" presName="textRect" presStyleLbl="revTx" presStyleIdx="2" presStyleCnt="4">
        <dgm:presLayoutVars>
          <dgm:chMax val="1"/>
          <dgm:chPref val="1"/>
        </dgm:presLayoutVars>
      </dgm:prSet>
      <dgm:spPr/>
    </dgm:pt>
    <dgm:pt modelId="{1BE6A1F2-1446-47D8-B3A6-49CC4FD5806B}" type="pres">
      <dgm:prSet presAssocID="{87E926DD-0E41-4A84-AC29-08525F953629}" presName="sibTrans" presStyleLbl="sibTrans2D1" presStyleIdx="0" presStyleCnt="0"/>
      <dgm:spPr/>
    </dgm:pt>
    <dgm:pt modelId="{5D8EC65A-25B9-4B74-B750-3178919BD9D3}" type="pres">
      <dgm:prSet presAssocID="{A70DEB91-8D73-4023-BD36-4F730E74DA38}" presName="compNode" presStyleCnt="0"/>
      <dgm:spPr/>
    </dgm:pt>
    <dgm:pt modelId="{37DB5D3D-48DE-46A2-9724-A7932EF258E3}" type="pres">
      <dgm:prSet presAssocID="{A70DEB91-8D73-4023-BD36-4F730E74DA38}" presName="iconBgRect" presStyleLbl="bgShp" presStyleIdx="3" presStyleCnt="4"/>
      <dgm:spPr/>
    </dgm:pt>
    <dgm:pt modelId="{91D11D29-954F-4565-BBAC-24F3FEFF1733}" type="pres">
      <dgm:prSet presAssocID="{A70DEB91-8D73-4023-BD36-4F730E74DA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715FA834-C287-4B30-9672-D88CEE9EF0AF}" type="pres">
      <dgm:prSet presAssocID="{A70DEB91-8D73-4023-BD36-4F730E74DA38}" presName="spaceRect" presStyleCnt="0"/>
      <dgm:spPr/>
    </dgm:pt>
    <dgm:pt modelId="{AB7AF9FD-F301-4254-B4DD-61C53B51B731}" type="pres">
      <dgm:prSet presAssocID="{A70DEB91-8D73-4023-BD36-4F730E74DA38}" presName="textRect" presStyleLbl="revTx" presStyleIdx="3" presStyleCnt="4">
        <dgm:presLayoutVars>
          <dgm:chMax val="1"/>
          <dgm:chPref val="1"/>
        </dgm:presLayoutVars>
      </dgm:prSet>
      <dgm:spPr/>
    </dgm:pt>
  </dgm:ptLst>
  <dgm:cxnLst>
    <dgm:cxn modelId="{9A925B0B-A957-7744-96C6-67F2B03764D2}" type="presOf" srcId="{A70DEB91-8D73-4023-BD36-4F730E74DA38}" destId="{AB7AF9FD-F301-4254-B4DD-61C53B51B731}" srcOrd="0" destOrd="0" presId="urn:microsoft.com/office/officeart/2018/2/layout/IconCircleList"/>
    <dgm:cxn modelId="{F8A68029-C326-3E4B-912D-60CD2273A5F8}" type="presOf" srcId="{A3F07177-2006-4BDB-A3EF-A79A0E3508D8}" destId="{4719A15D-CA0C-4F9A-8DEC-85354A5C4D11}" srcOrd="0" destOrd="0" presId="urn:microsoft.com/office/officeart/2018/2/layout/IconCircleList"/>
    <dgm:cxn modelId="{CA80482E-49E1-2048-B6F4-B76F868D338B}" type="presOf" srcId="{87E926DD-0E41-4A84-AC29-08525F953629}" destId="{1BE6A1F2-1446-47D8-B3A6-49CC4FD5806B}" srcOrd="0" destOrd="0" presId="urn:microsoft.com/office/officeart/2018/2/layout/IconCircleList"/>
    <dgm:cxn modelId="{DC80B64A-B253-4EFA-87B5-782EDF19B98C}" srcId="{7A1DF318-29CF-4CB7-8911-A3A48B2B9FC6}" destId="{71EDF73A-A269-4673-8335-D191F258602E}" srcOrd="1" destOrd="0" parTransId="{9ADFFC82-16E8-4F91-88D0-B2C601575E77}" sibTransId="{28DBDCB3-D397-4E67-91B7-9C94CE294A18}"/>
    <dgm:cxn modelId="{2D5CB464-8E0C-47A9-8DDF-39E7E760846D}" srcId="{7A1DF318-29CF-4CB7-8911-A3A48B2B9FC6}" destId="{A70DEB91-8D73-4023-BD36-4F730E74DA38}" srcOrd="3" destOrd="0" parTransId="{40B77892-ACBD-4D31-A1F2-8AE420BF782E}" sibTransId="{A392DDF6-043F-499C-8A84-6681BB2039AA}"/>
    <dgm:cxn modelId="{730F9C74-81D0-9247-8E26-19B845C1C92F}" type="presOf" srcId="{41CCC7A2-A8AD-45AE-B930-E5A2C9DC899B}" destId="{18BC73BE-E982-40F4-BB01-BE86321E054E}" srcOrd="0" destOrd="0" presId="urn:microsoft.com/office/officeart/2018/2/layout/IconCircleList"/>
    <dgm:cxn modelId="{D16FDF7A-0EB0-9343-BF3A-89304CDF5A52}" type="presOf" srcId="{736154CE-CB54-431F-8054-4FAD4EBEE6E7}" destId="{DAB7692E-5275-4D12-A34F-3626D79923DF}" srcOrd="0" destOrd="0" presId="urn:microsoft.com/office/officeart/2018/2/layout/IconCircleList"/>
    <dgm:cxn modelId="{0CDD609D-D3D6-4ED5-87A2-540C56F8C5A8}" srcId="{7A1DF318-29CF-4CB7-8911-A3A48B2B9FC6}" destId="{41CCC7A2-A8AD-45AE-B930-E5A2C9DC899B}" srcOrd="2" destOrd="0" parTransId="{4B0D4A42-CCF9-4413-8AE1-FBB52AD12BF0}" sibTransId="{87E926DD-0E41-4A84-AC29-08525F953629}"/>
    <dgm:cxn modelId="{C048D4AE-75DA-C649-8515-194F482F0A8E}" type="presOf" srcId="{7A1DF318-29CF-4CB7-8911-A3A48B2B9FC6}" destId="{448E61BB-58F4-459F-8AE8-C79A888CF72D}" srcOrd="0" destOrd="0" presId="urn:microsoft.com/office/officeart/2018/2/layout/IconCircleList"/>
    <dgm:cxn modelId="{A2F68FC3-C1DB-47AE-90FA-07B8CAA55045}" srcId="{7A1DF318-29CF-4CB7-8911-A3A48B2B9FC6}" destId="{A3F07177-2006-4BDB-A3EF-A79A0E3508D8}" srcOrd="0" destOrd="0" parTransId="{93071718-B850-47B3-A6F4-9CCB5F2EAA0C}" sibTransId="{736154CE-CB54-431F-8054-4FAD4EBEE6E7}"/>
    <dgm:cxn modelId="{E05AA2ED-D361-DF46-A9E3-A3F1B8CA2B0E}" type="presOf" srcId="{28DBDCB3-D397-4E67-91B7-9C94CE294A18}" destId="{5E6B5922-D23B-49FF-AE2A-D85C3D830808}" srcOrd="0" destOrd="0" presId="urn:microsoft.com/office/officeart/2018/2/layout/IconCircleList"/>
    <dgm:cxn modelId="{D39C72FD-FCA8-B949-BACF-311604BF0127}" type="presOf" srcId="{71EDF73A-A269-4673-8335-D191F258602E}" destId="{0988D9B6-4B83-4F04-B48C-AF87C96DE8B3}" srcOrd="0" destOrd="0" presId="urn:microsoft.com/office/officeart/2018/2/layout/IconCircleList"/>
    <dgm:cxn modelId="{4E3FAE31-8262-8844-A30E-2CBF87B20E02}" type="presParOf" srcId="{448E61BB-58F4-459F-8AE8-C79A888CF72D}" destId="{555A476A-989F-4D2E-9A47-C1448F366F91}" srcOrd="0" destOrd="0" presId="urn:microsoft.com/office/officeart/2018/2/layout/IconCircleList"/>
    <dgm:cxn modelId="{6A07FB57-931C-4348-BF26-64E9180648FD}" type="presParOf" srcId="{555A476A-989F-4D2E-9A47-C1448F366F91}" destId="{4E817F73-5A38-4AF7-9716-8621485ED929}" srcOrd="0" destOrd="0" presId="urn:microsoft.com/office/officeart/2018/2/layout/IconCircleList"/>
    <dgm:cxn modelId="{83349DFB-9355-614F-94DC-738A4BB2C025}" type="presParOf" srcId="{4E817F73-5A38-4AF7-9716-8621485ED929}" destId="{D0A0BCC6-2B33-4922-9D79-E5AACBEB49A4}" srcOrd="0" destOrd="0" presId="urn:microsoft.com/office/officeart/2018/2/layout/IconCircleList"/>
    <dgm:cxn modelId="{AE20FCB8-D0E4-AF4F-9A58-0B688CE1324B}" type="presParOf" srcId="{4E817F73-5A38-4AF7-9716-8621485ED929}" destId="{14A6DE9A-C4A2-48F6-AACD-6065776ABF60}" srcOrd="1" destOrd="0" presId="urn:microsoft.com/office/officeart/2018/2/layout/IconCircleList"/>
    <dgm:cxn modelId="{A8DED086-06B2-764D-8207-F23979613127}" type="presParOf" srcId="{4E817F73-5A38-4AF7-9716-8621485ED929}" destId="{D3B5E188-46D9-4319-8AC2-E0B50C9046A2}" srcOrd="2" destOrd="0" presId="urn:microsoft.com/office/officeart/2018/2/layout/IconCircleList"/>
    <dgm:cxn modelId="{A8F2FE86-6D0F-FC49-BFB3-BD7DA505587C}" type="presParOf" srcId="{4E817F73-5A38-4AF7-9716-8621485ED929}" destId="{4719A15D-CA0C-4F9A-8DEC-85354A5C4D11}" srcOrd="3" destOrd="0" presId="urn:microsoft.com/office/officeart/2018/2/layout/IconCircleList"/>
    <dgm:cxn modelId="{072564C2-E31A-384B-8C94-5AFD362B3BE7}" type="presParOf" srcId="{555A476A-989F-4D2E-9A47-C1448F366F91}" destId="{DAB7692E-5275-4D12-A34F-3626D79923DF}" srcOrd="1" destOrd="0" presId="urn:microsoft.com/office/officeart/2018/2/layout/IconCircleList"/>
    <dgm:cxn modelId="{0638ABE0-3B97-2649-B5B0-2926F91F0B4F}" type="presParOf" srcId="{555A476A-989F-4D2E-9A47-C1448F366F91}" destId="{52DECAA0-D37A-4CF3-A148-FDDA9B415C1D}" srcOrd="2" destOrd="0" presId="urn:microsoft.com/office/officeart/2018/2/layout/IconCircleList"/>
    <dgm:cxn modelId="{1AF99EAB-AD61-634F-AE84-6DFA8444446A}" type="presParOf" srcId="{52DECAA0-D37A-4CF3-A148-FDDA9B415C1D}" destId="{2F8AF8F5-7DB1-4077-BAF1-8D28048D5A91}" srcOrd="0" destOrd="0" presId="urn:microsoft.com/office/officeart/2018/2/layout/IconCircleList"/>
    <dgm:cxn modelId="{70C2FDD1-98A0-1240-8D97-F57D3107B304}" type="presParOf" srcId="{52DECAA0-D37A-4CF3-A148-FDDA9B415C1D}" destId="{456D5124-5CA0-4D87-865C-5789C41D1EE4}" srcOrd="1" destOrd="0" presId="urn:microsoft.com/office/officeart/2018/2/layout/IconCircleList"/>
    <dgm:cxn modelId="{D6B34F91-1178-C545-BAD1-C9A68859DB52}" type="presParOf" srcId="{52DECAA0-D37A-4CF3-A148-FDDA9B415C1D}" destId="{28D40C42-6C34-4DAF-8CE8-8A9613FDE585}" srcOrd="2" destOrd="0" presId="urn:microsoft.com/office/officeart/2018/2/layout/IconCircleList"/>
    <dgm:cxn modelId="{AB1802ED-B137-0144-A52D-89966AC39236}" type="presParOf" srcId="{52DECAA0-D37A-4CF3-A148-FDDA9B415C1D}" destId="{0988D9B6-4B83-4F04-B48C-AF87C96DE8B3}" srcOrd="3" destOrd="0" presId="urn:microsoft.com/office/officeart/2018/2/layout/IconCircleList"/>
    <dgm:cxn modelId="{09F891B5-62D2-1F42-B81D-25AB10505BB2}" type="presParOf" srcId="{555A476A-989F-4D2E-9A47-C1448F366F91}" destId="{5E6B5922-D23B-49FF-AE2A-D85C3D830808}" srcOrd="3" destOrd="0" presId="urn:microsoft.com/office/officeart/2018/2/layout/IconCircleList"/>
    <dgm:cxn modelId="{CB799DA4-60F9-6940-8F22-CD638333E96B}" type="presParOf" srcId="{555A476A-989F-4D2E-9A47-C1448F366F91}" destId="{FAA4C2EC-0B9D-4C53-9233-7B81D753D65E}" srcOrd="4" destOrd="0" presId="urn:microsoft.com/office/officeart/2018/2/layout/IconCircleList"/>
    <dgm:cxn modelId="{455F727D-D665-554F-B41C-E5A060F906C5}" type="presParOf" srcId="{FAA4C2EC-0B9D-4C53-9233-7B81D753D65E}" destId="{16AF4B09-AF69-4724-BDBA-B26F04CD2281}" srcOrd="0" destOrd="0" presId="urn:microsoft.com/office/officeart/2018/2/layout/IconCircleList"/>
    <dgm:cxn modelId="{36EB168D-5AA7-5845-834F-6B048EB58AD0}" type="presParOf" srcId="{FAA4C2EC-0B9D-4C53-9233-7B81D753D65E}" destId="{D2D7361B-6B5D-4F18-AD5D-04E29846B4D8}" srcOrd="1" destOrd="0" presId="urn:microsoft.com/office/officeart/2018/2/layout/IconCircleList"/>
    <dgm:cxn modelId="{F7D11FE5-451D-4044-8CFE-53D46E43F975}" type="presParOf" srcId="{FAA4C2EC-0B9D-4C53-9233-7B81D753D65E}" destId="{8FBA947F-F342-4187-B769-87CF50FCC73B}" srcOrd="2" destOrd="0" presId="urn:microsoft.com/office/officeart/2018/2/layout/IconCircleList"/>
    <dgm:cxn modelId="{68F6E3C4-38BE-7C43-8CAE-53D5DA898089}" type="presParOf" srcId="{FAA4C2EC-0B9D-4C53-9233-7B81D753D65E}" destId="{18BC73BE-E982-40F4-BB01-BE86321E054E}" srcOrd="3" destOrd="0" presId="urn:microsoft.com/office/officeart/2018/2/layout/IconCircleList"/>
    <dgm:cxn modelId="{D3492861-A837-A145-A120-D562E9281242}" type="presParOf" srcId="{555A476A-989F-4D2E-9A47-C1448F366F91}" destId="{1BE6A1F2-1446-47D8-B3A6-49CC4FD5806B}" srcOrd="5" destOrd="0" presId="urn:microsoft.com/office/officeart/2018/2/layout/IconCircleList"/>
    <dgm:cxn modelId="{D794F6F0-7070-B347-BCA2-4B0B07EDEB87}" type="presParOf" srcId="{555A476A-989F-4D2E-9A47-C1448F366F91}" destId="{5D8EC65A-25B9-4B74-B750-3178919BD9D3}" srcOrd="6" destOrd="0" presId="urn:microsoft.com/office/officeart/2018/2/layout/IconCircleList"/>
    <dgm:cxn modelId="{8F37AF25-84A9-8745-9C14-26F34A4EC824}" type="presParOf" srcId="{5D8EC65A-25B9-4B74-B750-3178919BD9D3}" destId="{37DB5D3D-48DE-46A2-9724-A7932EF258E3}" srcOrd="0" destOrd="0" presId="urn:microsoft.com/office/officeart/2018/2/layout/IconCircleList"/>
    <dgm:cxn modelId="{026446B8-6E05-A94C-A5D2-39C31626B805}" type="presParOf" srcId="{5D8EC65A-25B9-4B74-B750-3178919BD9D3}" destId="{91D11D29-954F-4565-BBAC-24F3FEFF1733}" srcOrd="1" destOrd="0" presId="urn:microsoft.com/office/officeart/2018/2/layout/IconCircleList"/>
    <dgm:cxn modelId="{A29A7767-5EE7-BD4A-A2C2-C708BAC890EA}" type="presParOf" srcId="{5D8EC65A-25B9-4B74-B750-3178919BD9D3}" destId="{715FA834-C287-4B30-9672-D88CEE9EF0AF}" srcOrd="2" destOrd="0" presId="urn:microsoft.com/office/officeart/2018/2/layout/IconCircleList"/>
    <dgm:cxn modelId="{161E293D-7F53-3B4D-AA04-6DF56458DCAD}" type="presParOf" srcId="{5D8EC65A-25B9-4B74-B750-3178919BD9D3}" destId="{AB7AF9FD-F301-4254-B4DD-61C53B51B73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F23AAF-A76C-4699-8F07-F0E0564228D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3858A834-1DE9-47DC-A5A4-C47E6D63B59F}">
      <dgm:prSet/>
      <dgm:spPr/>
      <dgm:t>
        <a:bodyPr/>
        <a:lstStyle/>
        <a:p>
          <a:r>
            <a:rPr lang="en-US" dirty="0"/>
            <a:t>Deployment of IoT sensors in all university parking areas.</a:t>
          </a:r>
        </a:p>
      </dgm:t>
    </dgm:pt>
    <dgm:pt modelId="{05C4724A-646A-46FE-8BCF-53CE94DD58C7}" type="parTrans" cxnId="{1F0C6802-76E3-4677-8A0D-0B7C10E827A2}">
      <dgm:prSet/>
      <dgm:spPr/>
      <dgm:t>
        <a:bodyPr/>
        <a:lstStyle/>
        <a:p>
          <a:endParaRPr lang="en-US"/>
        </a:p>
      </dgm:t>
    </dgm:pt>
    <dgm:pt modelId="{D9954657-B086-4271-932D-793B8103F3C3}" type="sibTrans" cxnId="{1F0C6802-76E3-4677-8A0D-0B7C10E827A2}">
      <dgm:prSet/>
      <dgm:spPr/>
      <dgm:t>
        <a:bodyPr/>
        <a:lstStyle/>
        <a:p>
          <a:endParaRPr lang="en-US"/>
        </a:p>
      </dgm:t>
    </dgm:pt>
    <dgm:pt modelId="{B3C6A65A-3A65-4E14-97DC-3375947A7B17}">
      <dgm:prSet/>
      <dgm:spPr/>
      <dgm:t>
        <a:bodyPr/>
        <a:lstStyle/>
        <a:p>
          <a:r>
            <a:rPr lang="en-US" dirty="0"/>
            <a:t>Development of a real-time map for users to access parking lot information.</a:t>
          </a:r>
        </a:p>
      </dgm:t>
    </dgm:pt>
    <dgm:pt modelId="{CD852992-168C-4676-8C26-367BBEDD9666}" type="parTrans" cxnId="{15F1741C-FD1E-4B9F-9408-95BAC0C6DECF}">
      <dgm:prSet/>
      <dgm:spPr/>
      <dgm:t>
        <a:bodyPr/>
        <a:lstStyle/>
        <a:p>
          <a:endParaRPr lang="en-US"/>
        </a:p>
      </dgm:t>
    </dgm:pt>
    <dgm:pt modelId="{01522471-D7A2-42EC-8054-E5F9EA7D7444}" type="sibTrans" cxnId="{15F1741C-FD1E-4B9F-9408-95BAC0C6DECF}">
      <dgm:prSet/>
      <dgm:spPr/>
      <dgm:t>
        <a:bodyPr/>
        <a:lstStyle/>
        <a:p>
          <a:endParaRPr lang="en-US"/>
        </a:p>
      </dgm:t>
    </dgm:pt>
    <dgm:pt modelId="{E3A23F02-13BB-4B78-97C6-C20CE17170BD}">
      <dgm:prSet/>
      <dgm:spPr/>
      <dgm:t>
        <a:bodyPr/>
        <a:lstStyle/>
        <a:p>
          <a:r>
            <a:rPr lang="en-US" dirty="0"/>
            <a:t>Integration with the university's existing infrastructure.</a:t>
          </a:r>
        </a:p>
      </dgm:t>
    </dgm:pt>
    <dgm:pt modelId="{1AE3CC3F-192D-4CD7-B673-82729FD77EF1}" type="parTrans" cxnId="{551527A5-B1D7-4BF6-A8F0-837174E0FD4B}">
      <dgm:prSet/>
      <dgm:spPr/>
      <dgm:t>
        <a:bodyPr/>
        <a:lstStyle/>
        <a:p>
          <a:endParaRPr lang="en-US"/>
        </a:p>
      </dgm:t>
    </dgm:pt>
    <dgm:pt modelId="{E7C8DEAC-0B20-4C3A-9459-47DD29125CF0}" type="sibTrans" cxnId="{551527A5-B1D7-4BF6-A8F0-837174E0FD4B}">
      <dgm:prSet/>
      <dgm:spPr/>
      <dgm:t>
        <a:bodyPr/>
        <a:lstStyle/>
        <a:p>
          <a:endParaRPr lang="en-US"/>
        </a:p>
      </dgm:t>
    </dgm:pt>
    <dgm:pt modelId="{D591FBB0-D3FC-47A5-B0B0-3BDE21834773}">
      <dgm:prSet/>
      <dgm:spPr/>
      <dgm:t>
        <a:bodyPr/>
        <a:lstStyle/>
        <a:p>
          <a:r>
            <a:rPr lang="en-US" b="0" i="0" u="none" dirty="0"/>
            <a:t>Reduce user search time and parking congestion </a:t>
          </a:r>
          <a:endParaRPr lang="en-US" dirty="0"/>
        </a:p>
      </dgm:t>
    </dgm:pt>
    <dgm:pt modelId="{A540F79C-0D15-4D65-9714-5104DA800697}" type="parTrans" cxnId="{BB9E4EFE-7BDB-44ED-A348-9EE4DA77D6AB}">
      <dgm:prSet/>
      <dgm:spPr/>
      <dgm:t>
        <a:bodyPr/>
        <a:lstStyle/>
        <a:p>
          <a:endParaRPr lang="en-US"/>
        </a:p>
      </dgm:t>
    </dgm:pt>
    <dgm:pt modelId="{4759149F-CABF-4280-86BA-9A717B310ACB}" type="sibTrans" cxnId="{BB9E4EFE-7BDB-44ED-A348-9EE4DA77D6AB}">
      <dgm:prSet/>
      <dgm:spPr/>
      <dgm:t>
        <a:bodyPr/>
        <a:lstStyle/>
        <a:p>
          <a:endParaRPr lang="en-US"/>
        </a:p>
      </dgm:t>
    </dgm:pt>
    <dgm:pt modelId="{8B30D20F-B696-A643-B787-6C41C769DCEE}" type="pres">
      <dgm:prSet presAssocID="{E5F23AAF-A76C-4699-8F07-F0E0564228D3}" presName="diagram" presStyleCnt="0">
        <dgm:presLayoutVars>
          <dgm:dir/>
          <dgm:resizeHandles val="exact"/>
        </dgm:presLayoutVars>
      </dgm:prSet>
      <dgm:spPr/>
    </dgm:pt>
    <dgm:pt modelId="{27BB5DE3-5D12-EB44-AB3A-0B11D0359291}" type="pres">
      <dgm:prSet presAssocID="{3858A834-1DE9-47DC-A5A4-C47E6D63B59F}" presName="node" presStyleLbl="node1" presStyleIdx="0" presStyleCnt="4">
        <dgm:presLayoutVars>
          <dgm:bulletEnabled val="1"/>
        </dgm:presLayoutVars>
      </dgm:prSet>
      <dgm:spPr/>
    </dgm:pt>
    <dgm:pt modelId="{60AF4FA1-9787-4144-A764-F845A26F7251}" type="pres">
      <dgm:prSet presAssocID="{D9954657-B086-4271-932D-793B8103F3C3}" presName="sibTrans" presStyleCnt="0"/>
      <dgm:spPr/>
    </dgm:pt>
    <dgm:pt modelId="{9E10A0FE-D3A4-9C44-B7A0-928D2F6023A1}" type="pres">
      <dgm:prSet presAssocID="{B3C6A65A-3A65-4E14-97DC-3375947A7B17}" presName="node" presStyleLbl="node1" presStyleIdx="1" presStyleCnt="4">
        <dgm:presLayoutVars>
          <dgm:bulletEnabled val="1"/>
        </dgm:presLayoutVars>
      </dgm:prSet>
      <dgm:spPr/>
    </dgm:pt>
    <dgm:pt modelId="{B9D423B3-2035-CD42-9DEA-D31F71B2D224}" type="pres">
      <dgm:prSet presAssocID="{01522471-D7A2-42EC-8054-E5F9EA7D7444}" presName="sibTrans" presStyleCnt="0"/>
      <dgm:spPr/>
    </dgm:pt>
    <dgm:pt modelId="{B4575258-B194-6E40-AEAE-38C2EC3F0C64}" type="pres">
      <dgm:prSet presAssocID="{E3A23F02-13BB-4B78-97C6-C20CE17170BD}" presName="node" presStyleLbl="node1" presStyleIdx="2" presStyleCnt="4">
        <dgm:presLayoutVars>
          <dgm:bulletEnabled val="1"/>
        </dgm:presLayoutVars>
      </dgm:prSet>
      <dgm:spPr/>
    </dgm:pt>
    <dgm:pt modelId="{8B32FB98-E0A7-F549-B578-24CF8B05AED4}" type="pres">
      <dgm:prSet presAssocID="{E7C8DEAC-0B20-4C3A-9459-47DD29125CF0}" presName="sibTrans" presStyleCnt="0"/>
      <dgm:spPr/>
    </dgm:pt>
    <dgm:pt modelId="{97AA0FEB-21D8-D145-962C-C1BA4BA27C05}" type="pres">
      <dgm:prSet presAssocID="{D591FBB0-D3FC-47A5-B0B0-3BDE21834773}" presName="node" presStyleLbl="node1" presStyleIdx="3" presStyleCnt="4">
        <dgm:presLayoutVars>
          <dgm:bulletEnabled val="1"/>
        </dgm:presLayoutVars>
      </dgm:prSet>
      <dgm:spPr/>
    </dgm:pt>
  </dgm:ptLst>
  <dgm:cxnLst>
    <dgm:cxn modelId="{1F0C6802-76E3-4677-8A0D-0B7C10E827A2}" srcId="{E5F23AAF-A76C-4699-8F07-F0E0564228D3}" destId="{3858A834-1DE9-47DC-A5A4-C47E6D63B59F}" srcOrd="0" destOrd="0" parTransId="{05C4724A-646A-46FE-8BCF-53CE94DD58C7}" sibTransId="{D9954657-B086-4271-932D-793B8103F3C3}"/>
    <dgm:cxn modelId="{15F1741C-FD1E-4B9F-9408-95BAC0C6DECF}" srcId="{E5F23AAF-A76C-4699-8F07-F0E0564228D3}" destId="{B3C6A65A-3A65-4E14-97DC-3375947A7B17}" srcOrd="1" destOrd="0" parTransId="{CD852992-168C-4676-8C26-367BBEDD9666}" sibTransId="{01522471-D7A2-42EC-8054-E5F9EA7D7444}"/>
    <dgm:cxn modelId="{F3DC151F-AD93-4A47-90E2-A96CFE44BE1D}" type="presOf" srcId="{3858A834-1DE9-47DC-A5A4-C47E6D63B59F}" destId="{27BB5DE3-5D12-EB44-AB3A-0B11D0359291}" srcOrd="0" destOrd="0" presId="urn:microsoft.com/office/officeart/2005/8/layout/default"/>
    <dgm:cxn modelId="{551527A5-B1D7-4BF6-A8F0-837174E0FD4B}" srcId="{E5F23AAF-A76C-4699-8F07-F0E0564228D3}" destId="{E3A23F02-13BB-4B78-97C6-C20CE17170BD}" srcOrd="2" destOrd="0" parTransId="{1AE3CC3F-192D-4CD7-B673-82729FD77EF1}" sibTransId="{E7C8DEAC-0B20-4C3A-9459-47DD29125CF0}"/>
    <dgm:cxn modelId="{7CBEF7AD-C1A0-8840-8271-60315376D9B2}" type="presOf" srcId="{D591FBB0-D3FC-47A5-B0B0-3BDE21834773}" destId="{97AA0FEB-21D8-D145-962C-C1BA4BA27C05}" srcOrd="0" destOrd="0" presId="urn:microsoft.com/office/officeart/2005/8/layout/default"/>
    <dgm:cxn modelId="{FCDC55D1-8C0E-D74F-A1EA-C66E2A4445C4}" type="presOf" srcId="{B3C6A65A-3A65-4E14-97DC-3375947A7B17}" destId="{9E10A0FE-D3A4-9C44-B7A0-928D2F6023A1}" srcOrd="0" destOrd="0" presId="urn:microsoft.com/office/officeart/2005/8/layout/default"/>
    <dgm:cxn modelId="{772ED0DE-EEAA-2349-B4D7-7899D0F1F030}" type="presOf" srcId="{E5F23AAF-A76C-4699-8F07-F0E0564228D3}" destId="{8B30D20F-B696-A643-B787-6C41C769DCEE}" srcOrd="0" destOrd="0" presId="urn:microsoft.com/office/officeart/2005/8/layout/default"/>
    <dgm:cxn modelId="{A20947FD-A5FF-F246-BB19-0186D9771812}" type="presOf" srcId="{E3A23F02-13BB-4B78-97C6-C20CE17170BD}" destId="{B4575258-B194-6E40-AEAE-38C2EC3F0C64}" srcOrd="0" destOrd="0" presId="urn:microsoft.com/office/officeart/2005/8/layout/default"/>
    <dgm:cxn modelId="{BB9E4EFE-7BDB-44ED-A348-9EE4DA77D6AB}" srcId="{E5F23AAF-A76C-4699-8F07-F0E0564228D3}" destId="{D591FBB0-D3FC-47A5-B0B0-3BDE21834773}" srcOrd="3" destOrd="0" parTransId="{A540F79C-0D15-4D65-9714-5104DA800697}" sibTransId="{4759149F-CABF-4280-86BA-9A717B310ACB}"/>
    <dgm:cxn modelId="{D212A28E-9702-BE40-AA8A-AF5AA7CEAF04}" type="presParOf" srcId="{8B30D20F-B696-A643-B787-6C41C769DCEE}" destId="{27BB5DE3-5D12-EB44-AB3A-0B11D0359291}" srcOrd="0" destOrd="0" presId="urn:microsoft.com/office/officeart/2005/8/layout/default"/>
    <dgm:cxn modelId="{C482ED24-DBFA-D041-9909-1B9F78D361FE}" type="presParOf" srcId="{8B30D20F-B696-A643-B787-6C41C769DCEE}" destId="{60AF4FA1-9787-4144-A764-F845A26F7251}" srcOrd="1" destOrd="0" presId="urn:microsoft.com/office/officeart/2005/8/layout/default"/>
    <dgm:cxn modelId="{FD723CAB-77AA-6C40-AAA2-F5DAED9E5B64}" type="presParOf" srcId="{8B30D20F-B696-A643-B787-6C41C769DCEE}" destId="{9E10A0FE-D3A4-9C44-B7A0-928D2F6023A1}" srcOrd="2" destOrd="0" presId="urn:microsoft.com/office/officeart/2005/8/layout/default"/>
    <dgm:cxn modelId="{7849B3D5-BC5C-E14F-BCD0-80A33FB397B0}" type="presParOf" srcId="{8B30D20F-B696-A643-B787-6C41C769DCEE}" destId="{B9D423B3-2035-CD42-9DEA-D31F71B2D224}" srcOrd="3" destOrd="0" presId="urn:microsoft.com/office/officeart/2005/8/layout/default"/>
    <dgm:cxn modelId="{3E0660E6-2CC4-B842-990F-937B801905B0}" type="presParOf" srcId="{8B30D20F-B696-A643-B787-6C41C769DCEE}" destId="{B4575258-B194-6E40-AEAE-38C2EC3F0C64}" srcOrd="4" destOrd="0" presId="urn:microsoft.com/office/officeart/2005/8/layout/default"/>
    <dgm:cxn modelId="{3B57D6ED-2186-6046-B0F5-F3953E02E328}" type="presParOf" srcId="{8B30D20F-B696-A643-B787-6C41C769DCEE}" destId="{8B32FB98-E0A7-F549-B578-24CF8B05AED4}" srcOrd="5" destOrd="0" presId="urn:microsoft.com/office/officeart/2005/8/layout/default"/>
    <dgm:cxn modelId="{F4B028C9-9C91-9447-805F-C2596E897A5F}" type="presParOf" srcId="{8B30D20F-B696-A643-B787-6C41C769DCEE}" destId="{97AA0FEB-21D8-D145-962C-C1BA4BA27C0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F23AAF-A76C-4699-8F07-F0E0564228D3}" type="doc">
      <dgm:prSet loTypeId="urn:microsoft.com/office/officeart/2005/8/layout/vProcess5" loCatId="process" qsTypeId="urn:microsoft.com/office/officeart/2005/8/quickstyle/simple1" qsCatId="simple" csTypeId="urn:microsoft.com/office/officeart/2018/5/colors/Iconchunking_neutralbg_colorful1" csCatId="colorful" phldr="1"/>
      <dgm:spPr/>
      <dgm:t>
        <a:bodyPr/>
        <a:lstStyle/>
        <a:p>
          <a:endParaRPr lang="en-US"/>
        </a:p>
      </dgm:t>
    </dgm:pt>
    <dgm:pt modelId="{3858A834-1DE9-47DC-A5A4-C47E6D63B59F}">
      <dgm:prSet/>
      <dgm:spPr/>
      <dgm:t>
        <a:bodyPr/>
        <a:lstStyle/>
        <a:p>
          <a:pPr>
            <a:lnSpc>
              <a:spcPct val="100000"/>
            </a:lnSpc>
          </a:pPr>
          <a:r>
            <a:rPr lang="en-US" b="0" i="0" dirty="0"/>
            <a:t>• </a:t>
          </a:r>
          <a:r>
            <a:rPr lang="en-US" dirty="0"/>
            <a:t>Deployment of IoT sensors and connectivity.</a:t>
          </a:r>
          <a:br>
            <a:rPr lang="en-US" dirty="0"/>
          </a:br>
          <a:endParaRPr lang="en-US" dirty="0"/>
        </a:p>
      </dgm:t>
    </dgm:pt>
    <dgm:pt modelId="{05C4724A-646A-46FE-8BCF-53CE94DD58C7}" type="parTrans" cxnId="{1F0C6802-76E3-4677-8A0D-0B7C10E827A2}">
      <dgm:prSet/>
      <dgm:spPr/>
      <dgm:t>
        <a:bodyPr/>
        <a:lstStyle/>
        <a:p>
          <a:endParaRPr lang="en-US"/>
        </a:p>
      </dgm:t>
    </dgm:pt>
    <dgm:pt modelId="{D9954657-B086-4271-932D-793B8103F3C3}" type="sibTrans" cxnId="{1F0C6802-76E3-4677-8A0D-0B7C10E827A2}">
      <dgm:prSet/>
      <dgm:spPr/>
      <dgm:t>
        <a:bodyPr/>
        <a:lstStyle/>
        <a:p>
          <a:endParaRPr lang="en-US"/>
        </a:p>
      </dgm:t>
    </dgm:pt>
    <dgm:pt modelId="{B3C6A65A-3A65-4E14-97DC-3375947A7B17}">
      <dgm:prSet/>
      <dgm:spPr/>
      <dgm:t>
        <a:bodyPr/>
        <a:lstStyle/>
        <a:p>
          <a:pPr>
            <a:lnSpc>
              <a:spcPct val="100000"/>
            </a:lnSpc>
          </a:pPr>
          <a:r>
            <a:rPr lang="en-US" b="0" i="0" dirty="0"/>
            <a:t>• </a:t>
          </a:r>
          <a:r>
            <a:rPr lang="en-US" dirty="0"/>
            <a:t>Real-time map for parking management.</a:t>
          </a:r>
          <a:br>
            <a:rPr lang="en-US" dirty="0"/>
          </a:br>
          <a:endParaRPr lang="en-US" dirty="0"/>
        </a:p>
      </dgm:t>
    </dgm:pt>
    <dgm:pt modelId="{CD852992-168C-4676-8C26-367BBEDD9666}" type="parTrans" cxnId="{15F1741C-FD1E-4B9F-9408-95BAC0C6DECF}">
      <dgm:prSet/>
      <dgm:spPr/>
      <dgm:t>
        <a:bodyPr/>
        <a:lstStyle/>
        <a:p>
          <a:endParaRPr lang="en-US"/>
        </a:p>
      </dgm:t>
    </dgm:pt>
    <dgm:pt modelId="{01522471-D7A2-42EC-8054-E5F9EA7D7444}" type="sibTrans" cxnId="{15F1741C-FD1E-4B9F-9408-95BAC0C6DECF}">
      <dgm:prSet/>
      <dgm:spPr/>
      <dgm:t>
        <a:bodyPr/>
        <a:lstStyle/>
        <a:p>
          <a:endParaRPr lang="en-US"/>
        </a:p>
      </dgm:t>
    </dgm:pt>
    <dgm:pt modelId="{E3A23F02-13BB-4B78-97C6-C20CE17170BD}">
      <dgm:prSet/>
      <dgm:spPr/>
      <dgm:t>
        <a:bodyPr/>
        <a:lstStyle/>
        <a:p>
          <a:pPr>
            <a:lnSpc>
              <a:spcPct val="100000"/>
            </a:lnSpc>
          </a:pPr>
          <a:r>
            <a:rPr lang="en-US" b="0" i="0" dirty="0"/>
            <a:t>• </a:t>
          </a:r>
          <a:r>
            <a:rPr lang="en-US" dirty="0"/>
            <a:t>Integration of real-time map with university servers and   databases.</a:t>
          </a:r>
          <a:br>
            <a:rPr lang="en-US" dirty="0"/>
          </a:br>
          <a:endParaRPr lang="en-US" dirty="0"/>
        </a:p>
      </dgm:t>
    </dgm:pt>
    <dgm:pt modelId="{1AE3CC3F-192D-4CD7-B673-82729FD77EF1}" type="parTrans" cxnId="{551527A5-B1D7-4BF6-A8F0-837174E0FD4B}">
      <dgm:prSet/>
      <dgm:spPr/>
      <dgm:t>
        <a:bodyPr/>
        <a:lstStyle/>
        <a:p>
          <a:endParaRPr lang="en-US"/>
        </a:p>
      </dgm:t>
    </dgm:pt>
    <dgm:pt modelId="{E7C8DEAC-0B20-4C3A-9459-47DD29125CF0}" type="sibTrans" cxnId="{551527A5-B1D7-4BF6-A8F0-837174E0FD4B}">
      <dgm:prSet/>
      <dgm:spPr/>
      <dgm:t>
        <a:bodyPr/>
        <a:lstStyle/>
        <a:p>
          <a:endParaRPr lang="en-US"/>
        </a:p>
      </dgm:t>
    </dgm:pt>
    <dgm:pt modelId="{F4AA5A11-A847-724F-B408-E6D7B7925A3F}">
      <dgm:prSet/>
      <dgm:spPr/>
      <dgm:t>
        <a:bodyPr/>
        <a:lstStyle/>
        <a:p>
          <a:pPr>
            <a:lnSpc>
              <a:spcPct val="100000"/>
            </a:lnSpc>
          </a:pPr>
          <a:r>
            <a:rPr lang="en-US" b="0" i="0" dirty="0"/>
            <a:t>• </a:t>
          </a:r>
          <a:r>
            <a:rPr lang="en-US" dirty="0"/>
            <a:t>User training and documentation.</a:t>
          </a:r>
        </a:p>
      </dgm:t>
    </dgm:pt>
    <dgm:pt modelId="{DE14F8B9-6E18-4E46-9037-D1EF02F4BEC0}" type="parTrans" cxnId="{01525229-48AE-0648-AFFD-FE795B3403C1}">
      <dgm:prSet/>
      <dgm:spPr/>
      <dgm:t>
        <a:bodyPr/>
        <a:lstStyle/>
        <a:p>
          <a:endParaRPr lang="en-US"/>
        </a:p>
      </dgm:t>
    </dgm:pt>
    <dgm:pt modelId="{345C406B-DB21-3E44-BEBD-05A8910B2B8B}" type="sibTrans" cxnId="{01525229-48AE-0648-AFFD-FE795B3403C1}">
      <dgm:prSet/>
      <dgm:spPr/>
      <dgm:t>
        <a:bodyPr/>
        <a:lstStyle/>
        <a:p>
          <a:endParaRPr lang="en-US"/>
        </a:p>
      </dgm:t>
    </dgm:pt>
    <dgm:pt modelId="{C3027CE6-BD53-0F43-8FFC-798E64B38EB8}" type="pres">
      <dgm:prSet presAssocID="{E5F23AAF-A76C-4699-8F07-F0E0564228D3}" presName="outerComposite" presStyleCnt="0">
        <dgm:presLayoutVars>
          <dgm:chMax val="5"/>
          <dgm:dir/>
          <dgm:resizeHandles val="exact"/>
        </dgm:presLayoutVars>
      </dgm:prSet>
      <dgm:spPr/>
    </dgm:pt>
    <dgm:pt modelId="{D2A1BA6E-38F7-A74A-94A7-FB847AF12393}" type="pres">
      <dgm:prSet presAssocID="{E5F23AAF-A76C-4699-8F07-F0E0564228D3}" presName="dummyMaxCanvas" presStyleCnt="0">
        <dgm:presLayoutVars/>
      </dgm:prSet>
      <dgm:spPr/>
    </dgm:pt>
    <dgm:pt modelId="{AD23951C-5EAC-9E43-AC31-014A6B241E88}" type="pres">
      <dgm:prSet presAssocID="{E5F23AAF-A76C-4699-8F07-F0E0564228D3}" presName="FourNodes_1" presStyleLbl="node1" presStyleIdx="0" presStyleCnt="4">
        <dgm:presLayoutVars>
          <dgm:bulletEnabled val="1"/>
        </dgm:presLayoutVars>
      </dgm:prSet>
      <dgm:spPr/>
    </dgm:pt>
    <dgm:pt modelId="{E655950B-F596-FE4C-9030-25F4A836C453}" type="pres">
      <dgm:prSet presAssocID="{E5F23AAF-A76C-4699-8F07-F0E0564228D3}" presName="FourNodes_2" presStyleLbl="node1" presStyleIdx="1" presStyleCnt="4">
        <dgm:presLayoutVars>
          <dgm:bulletEnabled val="1"/>
        </dgm:presLayoutVars>
      </dgm:prSet>
      <dgm:spPr/>
    </dgm:pt>
    <dgm:pt modelId="{7B203C15-C89F-8641-A14F-1FF475A3F0C4}" type="pres">
      <dgm:prSet presAssocID="{E5F23AAF-A76C-4699-8F07-F0E0564228D3}" presName="FourNodes_3" presStyleLbl="node1" presStyleIdx="2" presStyleCnt="4" custScaleX="110961">
        <dgm:presLayoutVars>
          <dgm:bulletEnabled val="1"/>
        </dgm:presLayoutVars>
      </dgm:prSet>
      <dgm:spPr/>
    </dgm:pt>
    <dgm:pt modelId="{66C549BB-C5F4-7E47-A8C8-2FFE46A93FC8}" type="pres">
      <dgm:prSet presAssocID="{E5F23AAF-A76C-4699-8F07-F0E0564228D3}" presName="FourNodes_4" presStyleLbl="node1" presStyleIdx="3" presStyleCnt="4">
        <dgm:presLayoutVars>
          <dgm:bulletEnabled val="1"/>
        </dgm:presLayoutVars>
      </dgm:prSet>
      <dgm:spPr/>
    </dgm:pt>
    <dgm:pt modelId="{79418242-E6FF-394F-84D8-C012F259C33A}" type="pres">
      <dgm:prSet presAssocID="{E5F23AAF-A76C-4699-8F07-F0E0564228D3}" presName="FourConn_1-2" presStyleLbl="fgAccFollowNode1" presStyleIdx="0" presStyleCnt="3">
        <dgm:presLayoutVars>
          <dgm:bulletEnabled val="1"/>
        </dgm:presLayoutVars>
      </dgm:prSet>
      <dgm:spPr/>
    </dgm:pt>
    <dgm:pt modelId="{86662B6C-F488-D14D-8007-82D6085EA02F}" type="pres">
      <dgm:prSet presAssocID="{E5F23AAF-A76C-4699-8F07-F0E0564228D3}" presName="FourConn_2-3" presStyleLbl="fgAccFollowNode1" presStyleIdx="1" presStyleCnt="3">
        <dgm:presLayoutVars>
          <dgm:bulletEnabled val="1"/>
        </dgm:presLayoutVars>
      </dgm:prSet>
      <dgm:spPr/>
    </dgm:pt>
    <dgm:pt modelId="{618D0D15-C599-A147-B03A-0EA9D852124A}" type="pres">
      <dgm:prSet presAssocID="{E5F23AAF-A76C-4699-8F07-F0E0564228D3}" presName="FourConn_3-4" presStyleLbl="fgAccFollowNode1" presStyleIdx="2" presStyleCnt="3">
        <dgm:presLayoutVars>
          <dgm:bulletEnabled val="1"/>
        </dgm:presLayoutVars>
      </dgm:prSet>
      <dgm:spPr/>
    </dgm:pt>
    <dgm:pt modelId="{1C6299A9-4417-754D-8E20-EE238DA22D8B}" type="pres">
      <dgm:prSet presAssocID="{E5F23AAF-A76C-4699-8F07-F0E0564228D3}" presName="FourNodes_1_text" presStyleLbl="node1" presStyleIdx="3" presStyleCnt="4">
        <dgm:presLayoutVars>
          <dgm:bulletEnabled val="1"/>
        </dgm:presLayoutVars>
      </dgm:prSet>
      <dgm:spPr/>
    </dgm:pt>
    <dgm:pt modelId="{AFB92425-23B6-7D45-B237-1273EE0070D6}" type="pres">
      <dgm:prSet presAssocID="{E5F23AAF-A76C-4699-8F07-F0E0564228D3}" presName="FourNodes_2_text" presStyleLbl="node1" presStyleIdx="3" presStyleCnt="4">
        <dgm:presLayoutVars>
          <dgm:bulletEnabled val="1"/>
        </dgm:presLayoutVars>
      </dgm:prSet>
      <dgm:spPr/>
    </dgm:pt>
    <dgm:pt modelId="{2A777F05-CA2D-B44C-BE3F-242FD8C256A0}" type="pres">
      <dgm:prSet presAssocID="{E5F23AAF-A76C-4699-8F07-F0E0564228D3}" presName="FourNodes_3_text" presStyleLbl="node1" presStyleIdx="3" presStyleCnt="4">
        <dgm:presLayoutVars>
          <dgm:bulletEnabled val="1"/>
        </dgm:presLayoutVars>
      </dgm:prSet>
      <dgm:spPr/>
    </dgm:pt>
    <dgm:pt modelId="{4D6A7DA9-CAC8-BE4C-9A57-C296AD725305}" type="pres">
      <dgm:prSet presAssocID="{E5F23AAF-A76C-4699-8F07-F0E0564228D3}" presName="FourNodes_4_text" presStyleLbl="node1" presStyleIdx="3" presStyleCnt="4">
        <dgm:presLayoutVars>
          <dgm:bulletEnabled val="1"/>
        </dgm:presLayoutVars>
      </dgm:prSet>
      <dgm:spPr/>
    </dgm:pt>
  </dgm:ptLst>
  <dgm:cxnLst>
    <dgm:cxn modelId="{1F0C6802-76E3-4677-8A0D-0B7C10E827A2}" srcId="{E5F23AAF-A76C-4699-8F07-F0E0564228D3}" destId="{3858A834-1DE9-47DC-A5A4-C47E6D63B59F}" srcOrd="0" destOrd="0" parTransId="{05C4724A-646A-46FE-8BCF-53CE94DD58C7}" sibTransId="{D9954657-B086-4271-932D-793B8103F3C3}"/>
    <dgm:cxn modelId="{D12E2216-265B-5C4D-B5EE-BE08A6B18EDB}" type="presOf" srcId="{F4AA5A11-A847-724F-B408-E6D7B7925A3F}" destId="{4D6A7DA9-CAC8-BE4C-9A57-C296AD725305}" srcOrd="1" destOrd="0" presId="urn:microsoft.com/office/officeart/2005/8/layout/vProcess5"/>
    <dgm:cxn modelId="{15F1741C-FD1E-4B9F-9408-95BAC0C6DECF}" srcId="{E5F23AAF-A76C-4699-8F07-F0E0564228D3}" destId="{B3C6A65A-3A65-4E14-97DC-3375947A7B17}" srcOrd="1" destOrd="0" parTransId="{CD852992-168C-4676-8C26-367BBEDD9666}" sibTransId="{01522471-D7A2-42EC-8054-E5F9EA7D7444}"/>
    <dgm:cxn modelId="{6F1E7822-79EB-D14F-B78A-63E8CE865EEE}" type="presOf" srcId="{E3A23F02-13BB-4B78-97C6-C20CE17170BD}" destId="{2A777F05-CA2D-B44C-BE3F-242FD8C256A0}" srcOrd="1" destOrd="0" presId="urn:microsoft.com/office/officeart/2005/8/layout/vProcess5"/>
    <dgm:cxn modelId="{01525229-48AE-0648-AFFD-FE795B3403C1}" srcId="{E5F23AAF-A76C-4699-8F07-F0E0564228D3}" destId="{F4AA5A11-A847-724F-B408-E6D7B7925A3F}" srcOrd="3" destOrd="0" parTransId="{DE14F8B9-6E18-4E46-9037-D1EF02F4BEC0}" sibTransId="{345C406B-DB21-3E44-BEBD-05A8910B2B8B}"/>
    <dgm:cxn modelId="{FB2C1857-AAF6-7741-967F-F0CA14636931}" type="presOf" srcId="{B3C6A65A-3A65-4E14-97DC-3375947A7B17}" destId="{E655950B-F596-FE4C-9030-25F4A836C453}" srcOrd="0" destOrd="0" presId="urn:microsoft.com/office/officeart/2005/8/layout/vProcess5"/>
    <dgm:cxn modelId="{8ED94D6E-813D-D641-8C5B-44B89BFB2BEA}" type="presOf" srcId="{B3C6A65A-3A65-4E14-97DC-3375947A7B17}" destId="{AFB92425-23B6-7D45-B237-1273EE0070D6}" srcOrd="1" destOrd="0" presId="urn:microsoft.com/office/officeart/2005/8/layout/vProcess5"/>
    <dgm:cxn modelId="{753C576F-760D-804F-8CF8-26980A77F7BB}" type="presOf" srcId="{01522471-D7A2-42EC-8054-E5F9EA7D7444}" destId="{86662B6C-F488-D14D-8007-82D6085EA02F}" srcOrd="0" destOrd="0" presId="urn:microsoft.com/office/officeart/2005/8/layout/vProcess5"/>
    <dgm:cxn modelId="{2CA6756F-8FE1-5C40-9BE0-F806B48491C6}" type="presOf" srcId="{E7C8DEAC-0B20-4C3A-9459-47DD29125CF0}" destId="{618D0D15-C599-A147-B03A-0EA9D852124A}" srcOrd="0" destOrd="0" presId="urn:microsoft.com/office/officeart/2005/8/layout/vProcess5"/>
    <dgm:cxn modelId="{2896FB96-B6D4-E84F-B9D0-502D76C85BF2}" type="presOf" srcId="{3858A834-1DE9-47DC-A5A4-C47E6D63B59F}" destId="{1C6299A9-4417-754D-8E20-EE238DA22D8B}" srcOrd="1" destOrd="0" presId="urn:microsoft.com/office/officeart/2005/8/layout/vProcess5"/>
    <dgm:cxn modelId="{5B04EA9A-3B88-794E-8D7B-37BA1A68C90D}" type="presOf" srcId="{F4AA5A11-A847-724F-B408-E6D7B7925A3F}" destId="{66C549BB-C5F4-7E47-A8C8-2FFE46A93FC8}" srcOrd="0" destOrd="0" presId="urn:microsoft.com/office/officeart/2005/8/layout/vProcess5"/>
    <dgm:cxn modelId="{551527A5-B1D7-4BF6-A8F0-837174E0FD4B}" srcId="{E5F23AAF-A76C-4699-8F07-F0E0564228D3}" destId="{E3A23F02-13BB-4B78-97C6-C20CE17170BD}" srcOrd="2" destOrd="0" parTransId="{1AE3CC3F-192D-4CD7-B673-82729FD77EF1}" sibTransId="{E7C8DEAC-0B20-4C3A-9459-47DD29125CF0}"/>
    <dgm:cxn modelId="{A53EDEB1-FB73-F443-A5F8-A1112B3FF4DC}" type="presOf" srcId="{D9954657-B086-4271-932D-793B8103F3C3}" destId="{79418242-E6FF-394F-84D8-C012F259C33A}" srcOrd="0" destOrd="0" presId="urn:microsoft.com/office/officeart/2005/8/layout/vProcess5"/>
    <dgm:cxn modelId="{EEFC9EBA-A028-BE45-A311-12176D6BDEBA}" type="presOf" srcId="{E3A23F02-13BB-4B78-97C6-C20CE17170BD}" destId="{7B203C15-C89F-8641-A14F-1FF475A3F0C4}" srcOrd="0" destOrd="0" presId="urn:microsoft.com/office/officeart/2005/8/layout/vProcess5"/>
    <dgm:cxn modelId="{32E920C6-D0B5-FE4B-BC18-85E31B6DBE41}" type="presOf" srcId="{3858A834-1DE9-47DC-A5A4-C47E6D63B59F}" destId="{AD23951C-5EAC-9E43-AC31-014A6B241E88}" srcOrd="0" destOrd="0" presId="urn:microsoft.com/office/officeart/2005/8/layout/vProcess5"/>
    <dgm:cxn modelId="{C36322CB-6EE9-8B40-9A89-3B3B2BA8FF76}" type="presOf" srcId="{E5F23AAF-A76C-4699-8F07-F0E0564228D3}" destId="{C3027CE6-BD53-0F43-8FFC-798E64B38EB8}" srcOrd="0" destOrd="0" presId="urn:microsoft.com/office/officeart/2005/8/layout/vProcess5"/>
    <dgm:cxn modelId="{D786F76F-CDC7-8544-AA56-CF442D3E4F2F}" type="presParOf" srcId="{C3027CE6-BD53-0F43-8FFC-798E64B38EB8}" destId="{D2A1BA6E-38F7-A74A-94A7-FB847AF12393}" srcOrd="0" destOrd="0" presId="urn:microsoft.com/office/officeart/2005/8/layout/vProcess5"/>
    <dgm:cxn modelId="{E33A7B4E-E205-E644-8BDC-3E1E3CB1D344}" type="presParOf" srcId="{C3027CE6-BD53-0F43-8FFC-798E64B38EB8}" destId="{AD23951C-5EAC-9E43-AC31-014A6B241E88}" srcOrd="1" destOrd="0" presId="urn:microsoft.com/office/officeart/2005/8/layout/vProcess5"/>
    <dgm:cxn modelId="{5BF005DA-279E-CF47-A887-E25356D28171}" type="presParOf" srcId="{C3027CE6-BD53-0F43-8FFC-798E64B38EB8}" destId="{E655950B-F596-FE4C-9030-25F4A836C453}" srcOrd="2" destOrd="0" presId="urn:microsoft.com/office/officeart/2005/8/layout/vProcess5"/>
    <dgm:cxn modelId="{31A35FED-B982-4D47-BD17-9D04A1EC8A20}" type="presParOf" srcId="{C3027CE6-BD53-0F43-8FFC-798E64B38EB8}" destId="{7B203C15-C89F-8641-A14F-1FF475A3F0C4}" srcOrd="3" destOrd="0" presId="urn:microsoft.com/office/officeart/2005/8/layout/vProcess5"/>
    <dgm:cxn modelId="{FA88CA39-A600-7F4C-BCE7-C87D81525023}" type="presParOf" srcId="{C3027CE6-BD53-0F43-8FFC-798E64B38EB8}" destId="{66C549BB-C5F4-7E47-A8C8-2FFE46A93FC8}" srcOrd="4" destOrd="0" presId="urn:microsoft.com/office/officeart/2005/8/layout/vProcess5"/>
    <dgm:cxn modelId="{EA7E0FD9-CC8B-BC43-AB0B-2864AB361407}" type="presParOf" srcId="{C3027CE6-BD53-0F43-8FFC-798E64B38EB8}" destId="{79418242-E6FF-394F-84D8-C012F259C33A}" srcOrd="5" destOrd="0" presId="urn:microsoft.com/office/officeart/2005/8/layout/vProcess5"/>
    <dgm:cxn modelId="{5E51632E-D46D-A44A-B887-D34C4FC722BA}" type="presParOf" srcId="{C3027CE6-BD53-0F43-8FFC-798E64B38EB8}" destId="{86662B6C-F488-D14D-8007-82D6085EA02F}" srcOrd="6" destOrd="0" presId="urn:microsoft.com/office/officeart/2005/8/layout/vProcess5"/>
    <dgm:cxn modelId="{B19D1F25-691A-7044-B186-5E14149A07DB}" type="presParOf" srcId="{C3027CE6-BD53-0F43-8FFC-798E64B38EB8}" destId="{618D0D15-C599-A147-B03A-0EA9D852124A}" srcOrd="7" destOrd="0" presId="urn:microsoft.com/office/officeart/2005/8/layout/vProcess5"/>
    <dgm:cxn modelId="{23D71E30-89CC-B34D-BED1-546484CE8E60}" type="presParOf" srcId="{C3027CE6-BD53-0F43-8FFC-798E64B38EB8}" destId="{1C6299A9-4417-754D-8E20-EE238DA22D8B}" srcOrd="8" destOrd="0" presId="urn:microsoft.com/office/officeart/2005/8/layout/vProcess5"/>
    <dgm:cxn modelId="{951D56E3-F073-1545-A840-F2FE9D971AB7}" type="presParOf" srcId="{C3027CE6-BD53-0F43-8FFC-798E64B38EB8}" destId="{AFB92425-23B6-7D45-B237-1273EE0070D6}" srcOrd="9" destOrd="0" presId="urn:microsoft.com/office/officeart/2005/8/layout/vProcess5"/>
    <dgm:cxn modelId="{D4B3F24F-D180-D840-9139-BE86E245C1C3}" type="presParOf" srcId="{C3027CE6-BD53-0F43-8FFC-798E64B38EB8}" destId="{2A777F05-CA2D-B44C-BE3F-242FD8C256A0}" srcOrd="10" destOrd="0" presId="urn:microsoft.com/office/officeart/2005/8/layout/vProcess5"/>
    <dgm:cxn modelId="{576C31FF-5FC8-D646-9CB8-50D9A1FBAA89}" type="presParOf" srcId="{C3027CE6-BD53-0F43-8FFC-798E64B38EB8}" destId="{4D6A7DA9-CAC8-BE4C-9A57-C296AD72530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F23AAF-A76C-4699-8F07-F0E0564228D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58A834-1DE9-47DC-A5A4-C47E6D63B59F}">
      <dgm:prSet/>
      <dgm:spPr/>
      <dgm:t>
        <a:bodyPr/>
        <a:lstStyle/>
        <a:p>
          <a:pPr>
            <a:lnSpc>
              <a:spcPct val="100000"/>
            </a:lnSpc>
          </a:pPr>
          <a:r>
            <a:rPr lang="en-US" b="0" i="0" dirty="0"/>
            <a:t>•</a:t>
          </a:r>
          <a:r>
            <a:rPr lang="en-US" dirty="0"/>
            <a:t>.</a:t>
          </a:r>
        </a:p>
      </dgm:t>
    </dgm:pt>
    <dgm:pt modelId="{05C4724A-646A-46FE-8BCF-53CE94DD58C7}" type="parTrans" cxnId="{1F0C6802-76E3-4677-8A0D-0B7C10E827A2}">
      <dgm:prSet/>
      <dgm:spPr/>
      <dgm:t>
        <a:bodyPr/>
        <a:lstStyle/>
        <a:p>
          <a:endParaRPr lang="en-US"/>
        </a:p>
      </dgm:t>
    </dgm:pt>
    <dgm:pt modelId="{D9954657-B086-4271-932D-793B8103F3C3}" type="sibTrans" cxnId="{1F0C6802-76E3-4677-8A0D-0B7C10E827A2}">
      <dgm:prSet/>
      <dgm:spPr/>
      <dgm:t>
        <a:bodyPr/>
        <a:lstStyle/>
        <a:p>
          <a:endParaRPr lang="en-US"/>
        </a:p>
      </dgm:t>
    </dgm:pt>
    <dgm:pt modelId="{B3C6A65A-3A65-4E14-97DC-3375947A7B17}">
      <dgm:prSet/>
      <dgm:spPr/>
      <dgm:t>
        <a:bodyPr/>
        <a:lstStyle/>
        <a:p>
          <a:pPr>
            <a:lnSpc>
              <a:spcPct val="100000"/>
            </a:lnSpc>
          </a:pPr>
          <a:endParaRPr lang="en-US" dirty="0"/>
        </a:p>
      </dgm:t>
    </dgm:pt>
    <dgm:pt modelId="{CD852992-168C-4676-8C26-367BBEDD9666}" type="parTrans" cxnId="{15F1741C-FD1E-4B9F-9408-95BAC0C6DECF}">
      <dgm:prSet/>
      <dgm:spPr/>
      <dgm:t>
        <a:bodyPr/>
        <a:lstStyle/>
        <a:p>
          <a:endParaRPr lang="en-US"/>
        </a:p>
      </dgm:t>
    </dgm:pt>
    <dgm:pt modelId="{01522471-D7A2-42EC-8054-E5F9EA7D7444}" type="sibTrans" cxnId="{15F1741C-FD1E-4B9F-9408-95BAC0C6DECF}">
      <dgm:prSet/>
      <dgm:spPr/>
      <dgm:t>
        <a:bodyPr/>
        <a:lstStyle/>
        <a:p>
          <a:endParaRPr lang="en-US"/>
        </a:p>
      </dgm:t>
    </dgm:pt>
    <dgm:pt modelId="{E3A23F02-13BB-4B78-97C6-C20CE17170BD}">
      <dgm:prSet/>
      <dgm:spPr/>
      <dgm:t>
        <a:bodyPr/>
        <a:lstStyle/>
        <a:p>
          <a:pPr>
            <a:lnSpc>
              <a:spcPct val="100000"/>
            </a:lnSpc>
          </a:pPr>
          <a:endParaRPr lang="en-US" dirty="0"/>
        </a:p>
      </dgm:t>
    </dgm:pt>
    <dgm:pt modelId="{1AE3CC3F-192D-4CD7-B673-82729FD77EF1}" type="parTrans" cxnId="{551527A5-B1D7-4BF6-A8F0-837174E0FD4B}">
      <dgm:prSet/>
      <dgm:spPr/>
      <dgm:t>
        <a:bodyPr/>
        <a:lstStyle/>
        <a:p>
          <a:endParaRPr lang="en-US"/>
        </a:p>
      </dgm:t>
    </dgm:pt>
    <dgm:pt modelId="{E7C8DEAC-0B20-4C3A-9459-47DD29125CF0}" type="sibTrans" cxnId="{551527A5-B1D7-4BF6-A8F0-837174E0FD4B}">
      <dgm:prSet/>
      <dgm:spPr/>
      <dgm:t>
        <a:bodyPr/>
        <a:lstStyle/>
        <a:p>
          <a:endParaRPr lang="en-US"/>
        </a:p>
      </dgm:t>
    </dgm:pt>
    <dgm:pt modelId="{D591FBB0-D3FC-47A5-B0B0-3BDE21834773}">
      <dgm:prSet/>
      <dgm:spPr/>
      <dgm:t>
        <a:bodyPr/>
        <a:lstStyle/>
        <a:p>
          <a:pPr>
            <a:lnSpc>
              <a:spcPct val="100000"/>
            </a:lnSpc>
          </a:pPr>
          <a:endParaRPr lang="en-US" dirty="0"/>
        </a:p>
      </dgm:t>
    </dgm:pt>
    <dgm:pt modelId="{A540F79C-0D15-4D65-9714-5104DA800697}" type="parTrans" cxnId="{BB9E4EFE-7BDB-44ED-A348-9EE4DA77D6AB}">
      <dgm:prSet/>
      <dgm:spPr/>
      <dgm:t>
        <a:bodyPr/>
        <a:lstStyle/>
        <a:p>
          <a:endParaRPr lang="en-US"/>
        </a:p>
      </dgm:t>
    </dgm:pt>
    <dgm:pt modelId="{4759149F-CABF-4280-86BA-9A717B310ACB}" type="sibTrans" cxnId="{BB9E4EFE-7BDB-44ED-A348-9EE4DA77D6AB}">
      <dgm:prSet/>
      <dgm:spPr/>
      <dgm:t>
        <a:bodyPr/>
        <a:lstStyle/>
        <a:p>
          <a:endParaRPr lang="en-US"/>
        </a:p>
      </dgm:t>
    </dgm:pt>
    <dgm:pt modelId="{2AF31A54-B53D-4C95-8DB5-3101D5F500BA}" type="pres">
      <dgm:prSet presAssocID="{E5F23AAF-A76C-4699-8F07-F0E0564228D3}" presName="root" presStyleCnt="0">
        <dgm:presLayoutVars>
          <dgm:dir/>
          <dgm:resizeHandles val="exact"/>
        </dgm:presLayoutVars>
      </dgm:prSet>
      <dgm:spPr/>
    </dgm:pt>
    <dgm:pt modelId="{4370DDCD-4806-41C5-8334-91E9D1857F64}" type="pres">
      <dgm:prSet presAssocID="{3858A834-1DE9-47DC-A5A4-C47E6D63B59F}" presName="compNode" presStyleCnt="0"/>
      <dgm:spPr/>
    </dgm:pt>
    <dgm:pt modelId="{B1CC7E30-8D18-40D8-AECB-3828F9C30449}" type="pres">
      <dgm:prSet presAssocID="{3858A834-1DE9-47DC-A5A4-C47E6D63B59F}" presName="bgRect" presStyleLbl="bgShp" presStyleIdx="0" presStyleCnt="4" custLinFactY="-16859" custLinFactNeighborY="-100000"/>
      <dgm:spPr/>
    </dgm:pt>
    <dgm:pt modelId="{67C8B485-76C5-4760-8297-06F3CB07C2D8}" type="pres">
      <dgm:prSet presAssocID="{3858A834-1DE9-47DC-A5A4-C47E6D63B59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a:ext>
      </dgm:extLst>
    </dgm:pt>
    <dgm:pt modelId="{46A2A623-C5A7-44D2-B0A6-FC7DDC9CBAA1}" type="pres">
      <dgm:prSet presAssocID="{3858A834-1DE9-47DC-A5A4-C47E6D63B59F}" presName="spaceRect" presStyleCnt="0"/>
      <dgm:spPr/>
    </dgm:pt>
    <dgm:pt modelId="{FF755315-93C1-440E-AAB4-4410601E92C4}" type="pres">
      <dgm:prSet presAssocID="{3858A834-1DE9-47DC-A5A4-C47E6D63B59F}" presName="parTx" presStyleLbl="revTx" presStyleIdx="0" presStyleCnt="4" custFlipVert="1" custScaleX="100000" custScaleY="2000000">
        <dgm:presLayoutVars>
          <dgm:chMax val="0"/>
          <dgm:chPref val="0"/>
        </dgm:presLayoutVars>
      </dgm:prSet>
      <dgm:spPr/>
    </dgm:pt>
    <dgm:pt modelId="{17000FCB-7AC6-44D4-8A61-ED6D672291CE}" type="pres">
      <dgm:prSet presAssocID="{D9954657-B086-4271-932D-793B8103F3C3}" presName="sibTrans" presStyleCnt="0"/>
      <dgm:spPr/>
    </dgm:pt>
    <dgm:pt modelId="{CAD53F70-8E3D-4083-82A5-3FD1CE0235B0}" type="pres">
      <dgm:prSet presAssocID="{B3C6A65A-3A65-4E14-97DC-3375947A7B17}" presName="compNode" presStyleCnt="0"/>
      <dgm:spPr/>
    </dgm:pt>
    <dgm:pt modelId="{C48E2E92-5140-45EA-B273-6DB44BE07EC9}" type="pres">
      <dgm:prSet presAssocID="{B3C6A65A-3A65-4E14-97DC-3375947A7B17}" presName="bgRect" presStyleLbl="bgShp" presStyleIdx="1" presStyleCnt="4"/>
      <dgm:spPr/>
    </dgm:pt>
    <dgm:pt modelId="{64AE8698-7AA0-4155-A578-215668AF7F21}" type="pres">
      <dgm:prSet presAssocID="{B3C6A65A-3A65-4E14-97DC-3375947A7B1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ger"/>
        </a:ext>
      </dgm:extLst>
    </dgm:pt>
    <dgm:pt modelId="{15AA28D0-7152-403D-98C9-F5604F0495FF}" type="pres">
      <dgm:prSet presAssocID="{B3C6A65A-3A65-4E14-97DC-3375947A7B17}" presName="spaceRect" presStyleCnt="0"/>
      <dgm:spPr/>
    </dgm:pt>
    <dgm:pt modelId="{B135CDD7-1BDE-4B91-890F-B016F25EE3FF}" type="pres">
      <dgm:prSet presAssocID="{B3C6A65A-3A65-4E14-97DC-3375947A7B17}" presName="parTx" presStyleLbl="revTx" presStyleIdx="1" presStyleCnt="4">
        <dgm:presLayoutVars>
          <dgm:chMax val="0"/>
          <dgm:chPref val="0"/>
        </dgm:presLayoutVars>
      </dgm:prSet>
      <dgm:spPr/>
    </dgm:pt>
    <dgm:pt modelId="{5B10E39E-72AF-4188-B7A4-6BC9EF8D4B72}" type="pres">
      <dgm:prSet presAssocID="{01522471-D7A2-42EC-8054-E5F9EA7D7444}" presName="sibTrans" presStyleCnt="0"/>
      <dgm:spPr/>
    </dgm:pt>
    <dgm:pt modelId="{3D0D1044-F4DB-4ED7-900D-665BFB543E8B}" type="pres">
      <dgm:prSet presAssocID="{E3A23F02-13BB-4B78-97C6-C20CE17170BD}" presName="compNode" presStyleCnt="0"/>
      <dgm:spPr/>
    </dgm:pt>
    <dgm:pt modelId="{CED73D5C-8EEB-4E43-9508-B207523D0688}" type="pres">
      <dgm:prSet presAssocID="{E3A23F02-13BB-4B78-97C6-C20CE17170BD}" presName="bgRect" presStyleLbl="bgShp" presStyleIdx="2" presStyleCnt="4" custLinFactNeighborX="4" custLinFactNeighborY="3465"/>
      <dgm:spPr/>
    </dgm:pt>
    <dgm:pt modelId="{77013504-FC5D-4047-B8C9-43116265DFD7}" type="pres">
      <dgm:prSet presAssocID="{E3A23F02-13BB-4B78-97C6-C20CE17170B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20E69055-5CFD-41AB-A9C8-B9880C1F1AED}" type="pres">
      <dgm:prSet presAssocID="{E3A23F02-13BB-4B78-97C6-C20CE17170BD}" presName="spaceRect" presStyleCnt="0"/>
      <dgm:spPr/>
    </dgm:pt>
    <dgm:pt modelId="{749908AF-D9F0-4BF6-BAFF-607926319E2A}" type="pres">
      <dgm:prSet presAssocID="{E3A23F02-13BB-4B78-97C6-C20CE17170BD}" presName="parTx" presStyleLbl="revTx" presStyleIdx="2" presStyleCnt="4">
        <dgm:presLayoutVars>
          <dgm:chMax val="0"/>
          <dgm:chPref val="0"/>
        </dgm:presLayoutVars>
      </dgm:prSet>
      <dgm:spPr/>
    </dgm:pt>
    <dgm:pt modelId="{81F8EEE6-DA16-413F-B899-CC66EFBDA022}" type="pres">
      <dgm:prSet presAssocID="{E7C8DEAC-0B20-4C3A-9459-47DD29125CF0}" presName="sibTrans" presStyleCnt="0"/>
      <dgm:spPr/>
    </dgm:pt>
    <dgm:pt modelId="{BE697C74-8B8B-4ABC-A1DD-6BB77CAED212}" type="pres">
      <dgm:prSet presAssocID="{D591FBB0-D3FC-47A5-B0B0-3BDE21834773}" presName="compNode" presStyleCnt="0"/>
      <dgm:spPr/>
    </dgm:pt>
    <dgm:pt modelId="{B4E606C9-A6DE-4059-8845-6194BADDECD1}" type="pres">
      <dgm:prSet presAssocID="{D591FBB0-D3FC-47A5-B0B0-3BDE21834773}" presName="bgRect" presStyleLbl="bgShp" presStyleIdx="3" presStyleCnt="4" custLinFactNeighborX="4"/>
      <dgm:spPr/>
    </dgm:pt>
    <dgm:pt modelId="{E3111C84-5222-4A0F-9B44-BE1336739CBF}" type="pres">
      <dgm:prSet presAssocID="{D591FBB0-D3FC-47A5-B0B0-3BDE218347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1BBE1C63-8754-4FC6-B5DD-FC087081203A}" type="pres">
      <dgm:prSet presAssocID="{D591FBB0-D3FC-47A5-B0B0-3BDE21834773}" presName="spaceRect" presStyleCnt="0"/>
      <dgm:spPr/>
    </dgm:pt>
    <dgm:pt modelId="{1C393F33-F232-40AA-865A-F56316D80CC5}" type="pres">
      <dgm:prSet presAssocID="{D591FBB0-D3FC-47A5-B0B0-3BDE21834773}" presName="parTx" presStyleLbl="revTx" presStyleIdx="3" presStyleCnt="4">
        <dgm:presLayoutVars>
          <dgm:chMax val="0"/>
          <dgm:chPref val="0"/>
        </dgm:presLayoutVars>
      </dgm:prSet>
      <dgm:spPr/>
    </dgm:pt>
  </dgm:ptLst>
  <dgm:cxnLst>
    <dgm:cxn modelId="{1F0C6802-76E3-4677-8A0D-0B7C10E827A2}" srcId="{E5F23AAF-A76C-4699-8F07-F0E0564228D3}" destId="{3858A834-1DE9-47DC-A5A4-C47E6D63B59F}" srcOrd="0" destOrd="0" parTransId="{05C4724A-646A-46FE-8BCF-53CE94DD58C7}" sibTransId="{D9954657-B086-4271-932D-793B8103F3C3}"/>
    <dgm:cxn modelId="{15F1741C-FD1E-4B9F-9408-95BAC0C6DECF}" srcId="{E5F23AAF-A76C-4699-8F07-F0E0564228D3}" destId="{B3C6A65A-3A65-4E14-97DC-3375947A7B17}" srcOrd="1" destOrd="0" parTransId="{CD852992-168C-4676-8C26-367BBEDD9666}" sibTransId="{01522471-D7A2-42EC-8054-E5F9EA7D7444}"/>
    <dgm:cxn modelId="{DAEF5057-E353-0A48-A317-D6FCA2CBD1BB}" type="presOf" srcId="{3858A834-1DE9-47DC-A5A4-C47E6D63B59F}" destId="{FF755315-93C1-440E-AAB4-4410601E92C4}" srcOrd="0" destOrd="0" presId="urn:microsoft.com/office/officeart/2018/2/layout/IconVerticalSolidList"/>
    <dgm:cxn modelId="{2D62965F-4EEA-B240-A627-26B12D8C53EB}" type="presOf" srcId="{B3C6A65A-3A65-4E14-97DC-3375947A7B17}" destId="{B135CDD7-1BDE-4B91-890F-B016F25EE3FF}" srcOrd="0" destOrd="0" presId="urn:microsoft.com/office/officeart/2018/2/layout/IconVerticalSolidList"/>
    <dgm:cxn modelId="{D2602172-938E-9447-9EE5-829053404C6E}" type="presOf" srcId="{E3A23F02-13BB-4B78-97C6-C20CE17170BD}" destId="{749908AF-D9F0-4BF6-BAFF-607926319E2A}" srcOrd="0" destOrd="0" presId="urn:microsoft.com/office/officeart/2018/2/layout/IconVerticalSolidList"/>
    <dgm:cxn modelId="{FEB6FE93-FAB9-AD45-B29F-4E28F1B0121B}" type="presOf" srcId="{E5F23AAF-A76C-4699-8F07-F0E0564228D3}" destId="{2AF31A54-B53D-4C95-8DB5-3101D5F500BA}" srcOrd="0" destOrd="0" presId="urn:microsoft.com/office/officeart/2018/2/layout/IconVerticalSolidList"/>
    <dgm:cxn modelId="{2B231B9B-4779-DE4A-91E0-22B75686AE52}" type="presOf" srcId="{D591FBB0-D3FC-47A5-B0B0-3BDE21834773}" destId="{1C393F33-F232-40AA-865A-F56316D80CC5}" srcOrd="0" destOrd="0" presId="urn:microsoft.com/office/officeart/2018/2/layout/IconVerticalSolidList"/>
    <dgm:cxn modelId="{551527A5-B1D7-4BF6-A8F0-837174E0FD4B}" srcId="{E5F23AAF-A76C-4699-8F07-F0E0564228D3}" destId="{E3A23F02-13BB-4B78-97C6-C20CE17170BD}" srcOrd="2" destOrd="0" parTransId="{1AE3CC3F-192D-4CD7-B673-82729FD77EF1}" sibTransId="{E7C8DEAC-0B20-4C3A-9459-47DD29125CF0}"/>
    <dgm:cxn modelId="{BB9E4EFE-7BDB-44ED-A348-9EE4DA77D6AB}" srcId="{E5F23AAF-A76C-4699-8F07-F0E0564228D3}" destId="{D591FBB0-D3FC-47A5-B0B0-3BDE21834773}" srcOrd="3" destOrd="0" parTransId="{A540F79C-0D15-4D65-9714-5104DA800697}" sibTransId="{4759149F-CABF-4280-86BA-9A717B310ACB}"/>
    <dgm:cxn modelId="{7E890BA4-A9D4-0444-9657-DF1C02CAF3F8}" type="presParOf" srcId="{2AF31A54-B53D-4C95-8DB5-3101D5F500BA}" destId="{4370DDCD-4806-41C5-8334-91E9D1857F64}" srcOrd="0" destOrd="0" presId="urn:microsoft.com/office/officeart/2018/2/layout/IconVerticalSolidList"/>
    <dgm:cxn modelId="{DDDFE002-F8F7-E04E-A169-FC509BDC8F42}" type="presParOf" srcId="{4370DDCD-4806-41C5-8334-91E9D1857F64}" destId="{B1CC7E30-8D18-40D8-AECB-3828F9C30449}" srcOrd="0" destOrd="0" presId="urn:microsoft.com/office/officeart/2018/2/layout/IconVerticalSolidList"/>
    <dgm:cxn modelId="{22B91ADF-135B-7A46-B5E7-171A1212CEE0}" type="presParOf" srcId="{4370DDCD-4806-41C5-8334-91E9D1857F64}" destId="{67C8B485-76C5-4760-8297-06F3CB07C2D8}" srcOrd="1" destOrd="0" presId="urn:microsoft.com/office/officeart/2018/2/layout/IconVerticalSolidList"/>
    <dgm:cxn modelId="{ACDFED63-8221-0143-B277-CAD488228113}" type="presParOf" srcId="{4370DDCD-4806-41C5-8334-91E9D1857F64}" destId="{46A2A623-C5A7-44D2-B0A6-FC7DDC9CBAA1}" srcOrd="2" destOrd="0" presId="urn:microsoft.com/office/officeart/2018/2/layout/IconVerticalSolidList"/>
    <dgm:cxn modelId="{781A9717-F3A2-1643-88D2-73B8B3E3D542}" type="presParOf" srcId="{4370DDCD-4806-41C5-8334-91E9D1857F64}" destId="{FF755315-93C1-440E-AAB4-4410601E92C4}" srcOrd="3" destOrd="0" presId="urn:microsoft.com/office/officeart/2018/2/layout/IconVerticalSolidList"/>
    <dgm:cxn modelId="{61CD57FB-40AE-6E43-ACC3-7B73101A5F00}" type="presParOf" srcId="{2AF31A54-B53D-4C95-8DB5-3101D5F500BA}" destId="{17000FCB-7AC6-44D4-8A61-ED6D672291CE}" srcOrd="1" destOrd="0" presId="urn:microsoft.com/office/officeart/2018/2/layout/IconVerticalSolidList"/>
    <dgm:cxn modelId="{FFF798F0-F2CC-D24A-9826-272BAC697E1C}" type="presParOf" srcId="{2AF31A54-B53D-4C95-8DB5-3101D5F500BA}" destId="{CAD53F70-8E3D-4083-82A5-3FD1CE0235B0}" srcOrd="2" destOrd="0" presId="urn:microsoft.com/office/officeart/2018/2/layout/IconVerticalSolidList"/>
    <dgm:cxn modelId="{4CEC5D29-D26D-594D-8D70-DE38D50344F5}" type="presParOf" srcId="{CAD53F70-8E3D-4083-82A5-3FD1CE0235B0}" destId="{C48E2E92-5140-45EA-B273-6DB44BE07EC9}" srcOrd="0" destOrd="0" presId="urn:microsoft.com/office/officeart/2018/2/layout/IconVerticalSolidList"/>
    <dgm:cxn modelId="{CDF789F2-75FB-3349-A7E3-AAB230B0144F}" type="presParOf" srcId="{CAD53F70-8E3D-4083-82A5-3FD1CE0235B0}" destId="{64AE8698-7AA0-4155-A578-215668AF7F21}" srcOrd="1" destOrd="0" presId="urn:microsoft.com/office/officeart/2018/2/layout/IconVerticalSolidList"/>
    <dgm:cxn modelId="{CA7518DA-8529-B243-BF60-01A1768419B3}" type="presParOf" srcId="{CAD53F70-8E3D-4083-82A5-3FD1CE0235B0}" destId="{15AA28D0-7152-403D-98C9-F5604F0495FF}" srcOrd="2" destOrd="0" presId="urn:microsoft.com/office/officeart/2018/2/layout/IconVerticalSolidList"/>
    <dgm:cxn modelId="{2828B135-8441-5543-9416-8CCBC1AAF988}" type="presParOf" srcId="{CAD53F70-8E3D-4083-82A5-3FD1CE0235B0}" destId="{B135CDD7-1BDE-4B91-890F-B016F25EE3FF}" srcOrd="3" destOrd="0" presId="urn:microsoft.com/office/officeart/2018/2/layout/IconVerticalSolidList"/>
    <dgm:cxn modelId="{B7273645-6C7F-EE46-A1D7-565259F3F229}" type="presParOf" srcId="{2AF31A54-B53D-4C95-8DB5-3101D5F500BA}" destId="{5B10E39E-72AF-4188-B7A4-6BC9EF8D4B72}" srcOrd="3" destOrd="0" presId="urn:microsoft.com/office/officeart/2018/2/layout/IconVerticalSolidList"/>
    <dgm:cxn modelId="{7E6B53E4-BC92-BB45-B42A-7100109CA8DC}" type="presParOf" srcId="{2AF31A54-B53D-4C95-8DB5-3101D5F500BA}" destId="{3D0D1044-F4DB-4ED7-900D-665BFB543E8B}" srcOrd="4" destOrd="0" presId="urn:microsoft.com/office/officeart/2018/2/layout/IconVerticalSolidList"/>
    <dgm:cxn modelId="{167D534C-67E7-654A-BAA6-E5E7AC3EE196}" type="presParOf" srcId="{3D0D1044-F4DB-4ED7-900D-665BFB543E8B}" destId="{CED73D5C-8EEB-4E43-9508-B207523D0688}" srcOrd="0" destOrd="0" presId="urn:microsoft.com/office/officeart/2018/2/layout/IconVerticalSolidList"/>
    <dgm:cxn modelId="{312E4A49-6580-0B46-91CB-0BD6E741DBCA}" type="presParOf" srcId="{3D0D1044-F4DB-4ED7-900D-665BFB543E8B}" destId="{77013504-FC5D-4047-B8C9-43116265DFD7}" srcOrd="1" destOrd="0" presId="urn:microsoft.com/office/officeart/2018/2/layout/IconVerticalSolidList"/>
    <dgm:cxn modelId="{A8EAB201-B72A-4C4E-BAD8-AC7A8859348C}" type="presParOf" srcId="{3D0D1044-F4DB-4ED7-900D-665BFB543E8B}" destId="{20E69055-5CFD-41AB-A9C8-B9880C1F1AED}" srcOrd="2" destOrd="0" presId="urn:microsoft.com/office/officeart/2018/2/layout/IconVerticalSolidList"/>
    <dgm:cxn modelId="{759CF4E4-BAA7-A24D-9CBC-3C2A3F8DD761}" type="presParOf" srcId="{3D0D1044-F4DB-4ED7-900D-665BFB543E8B}" destId="{749908AF-D9F0-4BF6-BAFF-607926319E2A}" srcOrd="3" destOrd="0" presId="urn:microsoft.com/office/officeart/2018/2/layout/IconVerticalSolidList"/>
    <dgm:cxn modelId="{B46CF01F-EC7E-D04D-BB0D-49D3432C6DF1}" type="presParOf" srcId="{2AF31A54-B53D-4C95-8DB5-3101D5F500BA}" destId="{81F8EEE6-DA16-413F-B899-CC66EFBDA022}" srcOrd="5" destOrd="0" presId="urn:microsoft.com/office/officeart/2018/2/layout/IconVerticalSolidList"/>
    <dgm:cxn modelId="{09E49274-EBB3-E042-8A62-47E9B75AB28E}" type="presParOf" srcId="{2AF31A54-B53D-4C95-8DB5-3101D5F500BA}" destId="{BE697C74-8B8B-4ABC-A1DD-6BB77CAED212}" srcOrd="6" destOrd="0" presId="urn:microsoft.com/office/officeart/2018/2/layout/IconVerticalSolidList"/>
    <dgm:cxn modelId="{1FED1C81-31F0-EE4A-ACEC-2A9CB2548518}" type="presParOf" srcId="{BE697C74-8B8B-4ABC-A1DD-6BB77CAED212}" destId="{B4E606C9-A6DE-4059-8845-6194BADDECD1}" srcOrd="0" destOrd="0" presId="urn:microsoft.com/office/officeart/2018/2/layout/IconVerticalSolidList"/>
    <dgm:cxn modelId="{41FBDD07-35A9-BB43-8140-1EC8F28BB745}" type="presParOf" srcId="{BE697C74-8B8B-4ABC-A1DD-6BB77CAED212}" destId="{E3111C84-5222-4A0F-9B44-BE1336739CBF}" srcOrd="1" destOrd="0" presId="urn:microsoft.com/office/officeart/2018/2/layout/IconVerticalSolidList"/>
    <dgm:cxn modelId="{EDBFEC7A-ABF4-1D4E-82C4-51B3F5B1B6A3}" type="presParOf" srcId="{BE697C74-8B8B-4ABC-A1DD-6BB77CAED212}" destId="{1BBE1C63-8754-4FC6-B5DD-FC087081203A}" srcOrd="2" destOrd="0" presId="urn:microsoft.com/office/officeart/2018/2/layout/IconVerticalSolidList"/>
    <dgm:cxn modelId="{EAE2C135-2BD0-C644-8891-965822753ABE}" type="presParOf" srcId="{BE697C74-8B8B-4ABC-A1DD-6BB77CAED212}" destId="{1C393F33-F232-40AA-865A-F56316D80CC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BE6AC5-F6B3-F44E-9214-35E94F125D6D}" type="doc">
      <dgm:prSet loTypeId="urn:microsoft.com/office/officeart/2005/8/layout/vProcess5" loCatId="process" qsTypeId="urn:microsoft.com/office/officeart/2005/8/quickstyle/simple3" qsCatId="simple" csTypeId="urn:microsoft.com/office/officeart/2005/8/colors/accent1_2" csCatId="accent1"/>
      <dgm:spPr/>
      <dgm:t>
        <a:bodyPr/>
        <a:lstStyle/>
        <a:p>
          <a:endParaRPr lang="en-US"/>
        </a:p>
      </dgm:t>
    </dgm:pt>
    <dgm:pt modelId="{571A08E4-B081-C842-8F61-D3304A7A81F1}">
      <dgm:prSet/>
      <dgm:spPr/>
      <dgm:t>
        <a:bodyPr/>
        <a:lstStyle/>
        <a:p>
          <a:r>
            <a:rPr lang="en-US" b="0" i="0" dirty="0"/>
            <a:t>•  IoT sensors accurately detect space availability in parking lots or garages.</a:t>
          </a:r>
          <a:endParaRPr lang="en-US" dirty="0"/>
        </a:p>
      </dgm:t>
    </dgm:pt>
    <dgm:pt modelId="{1295C473-20C5-AD4E-A7FE-EABD659D2408}" type="parTrans" cxnId="{AE5ED9AC-90B4-2448-A28D-0B5B425355A7}">
      <dgm:prSet/>
      <dgm:spPr/>
      <dgm:t>
        <a:bodyPr/>
        <a:lstStyle/>
        <a:p>
          <a:endParaRPr lang="en-US"/>
        </a:p>
      </dgm:t>
    </dgm:pt>
    <dgm:pt modelId="{4BA42694-E691-2E41-A718-7007CA564714}" type="sibTrans" cxnId="{AE5ED9AC-90B4-2448-A28D-0B5B425355A7}">
      <dgm:prSet/>
      <dgm:spPr/>
      <dgm:t>
        <a:bodyPr/>
        <a:lstStyle/>
        <a:p>
          <a:endParaRPr lang="en-US"/>
        </a:p>
      </dgm:t>
    </dgm:pt>
    <dgm:pt modelId="{3DCD7E1C-BDC8-E346-B48C-4A1B01546771}" type="pres">
      <dgm:prSet presAssocID="{B6BE6AC5-F6B3-F44E-9214-35E94F125D6D}" presName="outerComposite" presStyleCnt="0">
        <dgm:presLayoutVars>
          <dgm:chMax val="5"/>
          <dgm:dir/>
          <dgm:resizeHandles val="exact"/>
        </dgm:presLayoutVars>
      </dgm:prSet>
      <dgm:spPr/>
    </dgm:pt>
    <dgm:pt modelId="{E4414488-F37F-D54E-8D0F-7E4D0C2DF055}" type="pres">
      <dgm:prSet presAssocID="{B6BE6AC5-F6B3-F44E-9214-35E94F125D6D}" presName="dummyMaxCanvas" presStyleCnt="0">
        <dgm:presLayoutVars/>
      </dgm:prSet>
      <dgm:spPr/>
    </dgm:pt>
    <dgm:pt modelId="{5CE68204-B870-F443-B892-BE51379AB8CE}" type="pres">
      <dgm:prSet presAssocID="{B6BE6AC5-F6B3-F44E-9214-35E94F125D6D}" presName="OneNode_1" presStyleLbl="node1" presStyleIdx="0" presStyleCnt="1">
        <dgm:presLayoutVars>
          <dgm:bulletEnabled val="1"/>
        </dgm:presLayoutVars>
      </dgm:prSet>
      <dgm:spPr/>
    </dgm:pt>
  </dgm:ptLst>
  <dgm:cxnLst>
    <dgm:cxn modelId="{AE5ED9AC-90B4-2448-A28D-0B5B425355A7}" srcId="{B6BE6AC5-F6B3-F44E-9214-35E94F125D6D}" destId="{571A08E4-B081-C842-8F61-D3304A7A81F1}" srcOrd="0" destOrd="0" parTransId="{1295C473-20C5-AD4E-A7FE-EABD659D2408}" sibTransId="{4BA42694-E691-2E41-A718-7007CA564714}"/>
    <dgm:cxn modelId="{DFBFD5E1-8D17-5545-AA33-69857FCB113F}" type="presOf" srcId="{571A08E4-B081-C842-8F61-D3304A7A81F1}" destId="{5CE68204-B870-F443-B892-BE51379AB8CE}" srcOrd="0" destOrd="0" presId="urn:microsoft.com/office/officeart/2005/8/layout/vProcess5"/>
    <dgm:cxn modelId="{45F5ECE5-D10A-5843-8A10-682D80ADEA1F}" type="presOf" srcId="{B6BE6AC5-F6B3-F44E-9214-35E94F125D6D}" destId="{3DCD7E1C-BDC8-E346-B48C-4A1B01546771}" srcOrd="0" destOrd="0" presId="urn:microsoft.com/office/officeart/2005/8/layout/vProcess5"/>
    <dgm:cxn modelId="{F52E9D17-FB97-8D42-A357-FF9CFC0CD3F3}" type="presParOf" srcId="{3DCD7E1C-BDC8-E346-B48C-4A1B01546771}" destId="{E4414488-F37F-D54E-8D0F-7E4D0C2DF055}" srcOrd="0" destOrd="0" presId="urn:microsoft.com/office/officeart/2005/8/layout/vProcess5"/>
    <dgm:cxn modelId="{22068369-29D2-C14F-A84B-8EDBA9D1B134}" type="presParOf" srcId="{3DCD7E1C-BDC8-E346-B48C-4A1B01546771}" destId="{5CE68204-B870-F443-B892-BE51379AB8CE}" srcOrd="1"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7C85AD-EBC1-4405-878B-76C18C65623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641404F-2AFA-4E12-AA54-16E85D3F1095}">
      <dgm:prSet custT="1"/>
      <dgm:spPr/>
      <dgm:t>
        <a:bodyPr/>
        <a:lstStyle/>
        <a:p>
          <a:r>
            <a:rPr lang="en-US" sz="1200" dirty="0"/>
            <a:t>Parking Structure = </a:t>
          </a:r>
          <a:r>
            <a:rPr lang="en-US" sz="1200" dirty="0" err="1"/>
            <a:t>structureID</a:t>
          </a:r>
          <a:r>
            <a:rPr lang="en-US" sz="1200" dirty="0"/>
            <a:t> + name + capacity + location</a:t>
          </a:r>
          <a:r>
            <a:rPr lang="en-US" sz="1200" dirty="0">
              <a:solidFill>
                <a:schemeClr val="tx1"/>
              </a:solidFill>
            </a:rPr>
            <a:t>:</a:t>
          </a:r>
        </a:p>
      </dgm:t>
    </dgm:pt>
    <dgm:pt modelId="{A12DFE01-4B86-4121-BDCF-34A248069474}" type="parTrans" cxnId="{2CFDE6E2-B162-4E72-8E42-6FB59BE4E891}">
      <dgm:prSet/>
      <dgm:spPr/>
      <dgm:t>
        <a:bodyPr/>
        <a:lstStyle/>
        <a:p>
          <a:endParaRPr lang="en-US"/>
        </a:p>
      </dgm:t>
    </dgm:pt>
    <dgm:pt modelId="{C038732A-61DE-4C32-844E-0F4B42A973B2}" type="sibTrans" cxnId="{2CFDE6E2-B162-4E72-8E42-6FB59BE4E891}">
      <dgm:prSet/>
      <dgm:spPr/>
      <dgm:t>
        <a:bodyPr/>
        <a:lstStyle/>
        <a:p>
          <a:endParaRPr lang="en-US"/>
        </a:p>
      </dgm:t>
    </dgm:pt>
    <dgm:pt modelId="{CFC772A1-36CB-4916-A8A3-FFA92FA5E852}">
      <dgm:prSet custT="1"/>
      <dgm:spPr/>
      <dgm:t>
        <a:bodyPr/>
        <a:lstStyle/>
        <a:p>
          <a:r>
            <a:rPr lang="en-US" sz="1200" dirty="0"/>
            <a:t>Parking Spot = </a:t>
          </a:r>
          <a:r>
            <a:rPr lang="en-US" sz="1200" dirty="0" err="1"/>
            <a:t>spotID</a:t>
          </a:r>
          <a:r>
            <a:rPr lang="en-US" sz="1200" dirty="0"/>
            <a:t> + </a:t>
          </a:r>
          <a:r>
            <a:rPr lang="en-US" sz="1200" dirty="0" err="1"/>
            <a:t>structureID</a:t>
          </a:r>
          <a:endParaRPr lang="en-US" sz="1200" dirty="0">
            <a:solidFill>
              <a:schemeClr val="tx1"/>
            </a:solidFill>
          </a:endParaRPr>
        </a:p>
      </dgm:t>
    </dgm:pt>
    <dgm:pt modelId="{CC77BD86-9DDF-4719-9E26-AD77C0C5E973}" type="parTrans" cxnId="{08DD7011-1C47-48E5-9EEF-0611C19D9D0C}">
      <dgm:prSet/>
      <dgm:spPr/>
      <dgm:t>
        <a:bodyPr/>
        <a:lstStyle/>
        <a:p>
          <a:endParaRPr lang="en-US"/>
        </a:p>
      </dgm:t>
    </dgm:pt>
    <dgm:pt modelId="{2FD3C047-676A-4837-AC14-36E537CBD227}" type="sibTrans" cxnId="{08DD7011-1C47-48E5-9EEF-0611C19D9D0C}">
      <dgm:prSet/>
      <dgm:spPr/>
      <dgm:t>
        <a:bodyPr/>
        <a:lstStyle/>
        <a:p>
          <a:endParaRPr lang="en-US"/>
        </a:p>
      </dgm:t>
    </dgm:pt>
    <dgm:pt modelId="{8BAC2F7D-C7DA-40BE-9897-1AD246B066B4}">
      <dgm:prSet custT="1"/>
      <dgm:spPr/>
      <dgm:t>
        <a:bodyPr/>
        <a:lstStyle/>
        <a:p>
          <a:r>
            <a:rPr lang="en-US" sz="1200" dirty="0"/>
            <a:t>IoT Sensor = </a:t>
          </a:r>
          <a:r>
            <a:rPr lang="en-US" sz="1200" dirty="0" err="1"/>
            <a:t>sensorID</a:t>
          </a:r>
          <a:r>
            <a:rPr lang="en-US" sz="1200" dirty="0"/>
            <a:t> + </a:t>
          </a:r>
          <a:r>
            <a:rPr lang="en-US" sz="1200" dirty="0" err="1"/>
            <a:t>structureID</a:t>
          </a:r>
          <a:r>
            <a:rPr lang="en-US" sz="1200" dirty="0"/>
            <a:t> + </a:t>
          </a:r>
          <a:r>
            <a:rPr lang="en-US" sz="1200" dirty="0" err="1"/>
            <a:t>spotID</a:t>
          </a:r>
          <a:r>
            <a:rPr lang="en-US" sz="1200" dirty="0"/>
            <a:t> + availability</a:t>
          </a:r>
          <a:endParaRPr lang="en-US" sz="1200" dirty="0">
            <a:solidFill>
              <a:schemeClr val="tx1"/>
            </a:solidFill>
          </a:endParaRPr>
        </a:p>
      </dgm:t>
    </dgm:pt>
    <dgm:pt modelId="{90561C5E-224C-45A0-AF21-D1D9207FC747}" type="parTrans" cxnId="{194E598F-DC55-47D7-9C47-A23FB2AABDDB}">
      <dgm:prSet/>
      <dgm:spPr/>
      <dgm:t>
        <a:bodyPr/>
        <a:lstStyle/>
        <a:p>
          <a:endParaRPr lang="en-US"/>
        </a:p>
      </dgm:t>
    </dgm:pt>
    <dgm:pt modelId="{C7F50DF3-33E7-4730-844F-C726D1C18D97}" type="sibTrans" cxnId="{194E598F-DC55-47D7-9C47-A23FB2AABDDB}">
      <dgm:prSet/>
      <dgm:spPr/>
      <dgm:t>
        <a:bodyPr/>
        <a:lstStyle/>
        <a:p>
          <a:endParaRPr lang="en-US"/>
        </a:p>
      </dgm:t>
    </dgm:pt>
    <dgm:pt modelId="{0B88F41D-D1E3-4FCA-B673-EFF080A536F1}">
      <dgm:prSet custT="1"/>
      <dgm:spPr/>
      <dgm:t>
        <a:bodyPr/>
        <a:lstStyle/>
        <a:p>
          <a:r>
            <a:rPr lang="en-US" sz="1200" dirty="0"/>
            <a:t>availability = [</a:t>
          </a:r>
          <a:r>
            <a:rPr lang="en-US" sz="1200" dirty="0" err="1"/>
            <a:t>Yes|No</a:t>
          </a:r>
          <a:r>
            <a:rPr lang="en-US" sz="1200" dirty="0"/>
            <a:t>]</a:t>
          </a:r>
          <a:endParaRPr lang="en-US" sz="1200" dirty="0">
            <a:solidFill>
              <a:schemeClr val="tx1"/>
            </a:solidFill>
          </a:endParaRPr>
        </a:p>
      </dgm:t>
    </dgm:pt>
    <dgm:pt modelId="{0BB6ECB3-35E7-4BAF-9FEA-B474A8AD34DC}" type="parTrans" cxnId="{B329F321-6C77-4487-ACFB-CD3EDBC269C9}">
      <dgm:prSet/>
      <dgm:spPr/>
      <dgm:t>
        <a:bodyPr/>
        <a:lstStyle/>
        <a:p>
          <a:endParaRPr lang="en-US"/>
        </a:p>
      </dgm:t>
    </dgm:pt>
    <dgm:pt modelId="{588B24F9-7019-46B9-B8E6-D22E1F57A481}" type="sibTrans" cxnId="{B329F321-6C77-4487-ACFB-CD3EDBC269C9}">
      <dgm:prSet/>
      <dgm:spPr/>
      <dgm:t>
        <a:bodyPr/>
        <a:lstStyle/>
        <a:p>
          <a:endParaRPr lang="en-US"/>
        </a:p>
      </dgm:t>
    </dgm:pt>
    <dgm:pt modelId="{E5E124A3-F4C8-4843-BD1C-1ED58170A502}">
      <dgm:prSet custT="1"/>
      <dgm:spPr/>
      <dgm:t>
        <a:bodyPr/>
        <a:lstStyle/>
        <a:p>
          <a:r>
            <a:rPr lang="en-US" sz="1200" dirty="0"/>
            <a:t>UTD Parking System = </a:t>
          </a:r>
          <a:r>
            <a:rPr lang="en-US" sz="1200" dirty="0" err="1"/>
            <a:t>structureID</a:t>
          </a:r>
          <a:r>
            <a:rPr lang="en-US" sz="1200" dirty="0"/>
            <a:t> + </a:t>
          </a:r>
          <a:r>
            <a:rPr lang="en-US" sz="1200" dirty="0" err="1"/>
            <a:t>sensorID</a:t>
          </a:r>
          <a:r>
            <a:rPr lang="en-US" sz="1200" dirty="0"/>
            <a:t> + </a:t>
          </a:r>
          <a:r>
            <a:rPr lang="en-US" sz="1200" dirty="0" err="1"/>
            <a:t>spotID</a:t>
          </a:r>
          <a:r>
            <a:rPr lang="en-US" sz="1200" dirty="0"/>
            <a:t> + availability + </a:t>
          </a:r>
          <a:r>
            <a:rPr lang="en-US" sz="1200" dirty="0" err="1"/>
            <a:t>totalAvailability</a:t>
          </a:r>
          <a:endParaRPr lang="en-US" sz="1200" dirty="0">
            <a:solidFill>
              <a:schemeClr val="tx1"/>
            </a:solidFill>
          </a:endParaRPr>
        </a:p>
      </dgm:t>
    </dgm:pt>
    <dgm:pt modelId="{343559DC-6CE4-4936-A467-26036F133741}" type="parTrans" cxnId="{0611DAB2-3B48-42C2-B31F-3F623FA9B574}">
      <dgm:prSet/>
      <dgm:spPr/>
      <dgm:t>
        <a:bodyPr/>
        <a:lstStyle/>
        <a:p>
          <a:endParaRPr lang="en-US"/>
        </a:p>
      </dgm:t>
    </dgm:pt>
    <dgm:pt modelId="{6C68D6DF-7B90-4D7F-85EC-A25B82D60114}" type="sibTrans" cxnId="{0611DAB2-3B48-42C2-B31F-3F623FA9B574}">
      <dgm:prSet/>
      <dgm:spPr/>
      <dgm:t>
        <a:bodyPr/>
        <a:lstStyle/>
        <a:p>
          <a:endParaRPr lang="en-US"/>
        </a:p>
      </dgm:t>
    </dgm:pt>
    <dgm:pt modelId="{9CFB44E4-8A7B-4EE5-93F9-B8A49A4CDF8A}">
      <dgm:prSet custT="1"/>
      <dgm:spPr/>
      <dgm:t>
        <a:bodyPr/>
        <a:lstStyle/>
        <a:p>
          <a:r>
            <a:rPr lang="en-US" sz="1200" dirty="0"/>
            <a:t>SUP System = </a:t>
          </a:r>
          <a:r>
            <a:rPr lang="en-US" sz="1200" dirty="0" err="1"/>
            <a:t>structureID</a:t>
          </a:r>
          <a:r>
            <a:rPr lang="en-US" sz="1200" dirty="0"/>
            <a:t> + </a:t>
          </a:r>
          <a:r>
            <a:rPr lang="en-US" sz="1200" dirty="0" err="1"/>
            <a:t>totalAvailability</a:t>
          </a:r>
          <a:endParaRPr lang="en-US" sz="1200" dirty="0">
            <a:solidFill>
              <a:schemeClr val="tx1"/>
            </a:solidFill>
          </a:endParaRPr>
        </a:p>
      </dgm:t>
    </dgm:pt>
    <dgm:pt modelId="{E9CDB3E9-5769-4CC7-A7F7-5F13D447F5F2}" type="parTrans" cxnId="{098F23EF-78D4-44AF-878B-55D65D9FEF95}">
      <dgm:prSet/>
      <dgm:spPr/>
      <dgm:t>
        <a:bodyPr/>
        <a:lstStyle/>
        <a:p>
          <a:endParaRPr lang="en-US"/>
        </a:p>
      </dgm:t>
    </dgm:pt>
    <dgm:pt modelId="{E74152F2-D814-495E-BD38-8C64EF304C27}" type="sibTrans" cxnId="{098F23EF-78D4-44AF-878B-55D65D9FEF95}">
      <dgm:prSet/>
      <dgm:spPr/>
      <dgm:t>
        <a:bodyPr/>
        <a:lstStyle/>
        <a:p>
          <a:endParaRPr lang="en-US"/>
        </a:p>
      </dgm:t>
    </dgm:pt>
    <dgm:pt modelId="{57218B62-9254-497A-B308-E85F22F8BA7F}">
      <dgm:prSet custT="1"/>
      <dgm:spPr/>
      <dgm:t>
        <a:bodyPr/>
        <a:lstStyle/>
        <a:p>
          <a:r>
            <a:rPr lang="en-US" sz="1200" dirty="0"/>
            <a:t>Users Device = </a:t>
          </a:r>
          <a:r>
            <a:rPr lang="en-US" sz="1200" dirty="0" err="1"/>
            <a:t>deviceID</a:t>
          </a:r>
          <a:r>
            <a:rPr lang="en-US" sz="1200" dirty="0"/>
            <a:t> + (</a:t>
          </a:r>
          <a:r>
            <a:rPr lang="en-US" sz="1200" dirty="0" err="1"/>
            <a:t>deviceType</a:t>
          </a:r>
          <a:r>
            <a:rPr lang="en-US" sz="1200" dirty="0"/>
            <a:t>)</a:t>
          </a:r>
          <a:endParaRPr lang="en-US" sz="1200" dirty="0">
            <a:solidFill>
              <a:schemeClr val="tx1"/>
            </a:solidFill>
          </a:endParaRPr>
        </a:p>
      </dgm:t>
    </dgm:pt>
    <dgm:pt modelId="{3320BC30-9083-4D06-A88A-65F9DF04F811}" type="parTrans" cxnId="{77717C1D-69BC-4CEB-B48B-3831765D5A68}">
      <dgm:prSet/>
      <dgm:spPr/>
      <dgm:t>
        <a:bodyPr/>
        <a:lstStyle/>
        <a:p>
          <a:endParaRPr lang="en-US"/>
        </a:p>
      </dgm:t>
    </dgm:pt>
    <dgm:pt modelId="{DAAC8648-43C2-4806-A0EE-BF314EF1846E}" type="sibTrans" cxnId="{77717C1D-69BC-4CEB-B48B-3831765D5A68}">
      <dgm:prSet/>
      <dgm:spPr/>
      <dgm:t>
        <a:bodyPr/>
        <a:lstStyle/>
        <a:p>
          <a:endParaRPr lang="en-US"/>
        </a:p>
      </dgm:t>
    </dgm:pt>
    <dgm:pt modelId="{C161D7EA-98AC-4D5E-87DF-CC924869CD41}">
      <dgm:prSet custT="1"/>
      <dgm:spPr/>
      <dgm:t>
        <a:bodyPr/>
        <a:lstStyle/>
        <a:p>
          <a:r>
            <a:rPr lang="en-US" sz="1200" dirty="0">
              <a:solidFill>
                <a:schemeClr val="tx1"/>
              </a:solidFill>
            </a:rPr>
            <a:t>Type: String</a:t>
          </a:r>
        </a:p>
      </dgm:t>
    </dgm:pt>
    <dgm:pt modelId="{B4B7091B-1118-469E-8B73-3605A181E53D}" type="parTrans" cxnId="{896641C9-2D29-4A8B-A866-EE3BA3F56B72}">
      <dgm:prSet/>
      <dgm:spPr/>
      <dgm:t>
        <a:bodyPr/>
        <a:lstStyle/>
        <a:p>
          <a:endParaRPr lang="en-US"/>
        </a:p>
      </dgm:t>
    </dgm:pt>
    <dgm:pt modelId="{B9658F6C-9782-434C-A1BF-0C8D28900CCE}" type="sibTrans" cxnId="{896641C9-2D29-4A8B-A866-EE3BA3F56B72}">
      <dgm:prSet/>
      <dgm:spPr/>
      <dgm:t>
        <a:bodyPr/>
        <a:lstStyle/>
        <a:p>
          <a:endParaRPr lang="en-US"/>
        </a:p>
      </dgm:t>
    </dgm:pt>
    <dgm:pt modelId="{C2E53AA5-0B61-4B93-87DB-E51EDAAA0EF8}">
      <dgm:prSet custT="1"/>
      <dgm:spPr/>
      <dgm:t>
        <a:bodyPr/>
        <a:lstStyle/>
        <a:p>
          <a:r>
            <a:rPr lang="en-US" sz="1200" dirty="0">
              <a:solidFill>
                <a:schemeClr val="tx1"/>
              </a:solidFill>
            </a:rPr>
            <a:t>Length: 05</a:t>
          </a:r>
        </a:p>
      </dgm:t>
    </dgm:pt>
    <dgm:pt modelId="{1AAE3FFF-A910-4E98-A4E4-4AF99C299D43}" type="parTrans" cxnId="{74EC9BC8-E0B8-48F0-A944-E8F47D1AB873}">
      <dgm:prSet/>
      <dgm:spPr/>
      <dgm:t>
        <a:bodyPr/>
        <a:lstStyle/>
        <a:p>
          <a:endParaRPr lang="en-US"/>
        </a:p>
      </dgm:t>
    </dgm:pt>
    <dgm:pt modelId="{FF7A25B6-085F-4A8B-AE92-7B8B17646CEB}" type="sibTrans" cxnId="{74EC9BC8-E0B8-48F0-A944-E8F47D1AB873}">
      <dgm:prSet/>
      <dgm:spPr/>
      <dgm:t>
        <a:bodyPr/>
        <a:lstStyle/>
        <a:p>
          <a:endParaRPr lang="en-US"/>
        </a:p>
      </dgm:t>
    </dgm:pt>
    <dgm:pt modelId="{1FF2438A-DE19-4633-B742-E397660A3BC2}">
      <dgm:prSet custT="1"/>
      <dgm:spPr/>
      <dgm:t>
        <a:bodyPr/>
        <a:lstStyle/>
        <a:p>
          <a:r>
            <a:rPr lang="en-US" sz="1200" dirty="0">
              <a:solidFill>
                <a:schemeClr val="tx1"/>
              </a:solidFill>
            </a:rPr>
            <a:t>Picture: 123456 546789</a:t>
          </a:r>
        </a:p>
      </dgm:t>
    </dgm:pt>
    <dgm:pt modelId="{5AF3E950-12AE-43CE-952F-566CF0ADAA3B}" type="parTrans" cxnId="{F08DD99F-053A-4896-A679-266213717C70}">
      <dgm:prSet/>
      <dgm:spPr/>
      <dgm:t>
        <a:bodyPr/>
        <a:lstStyle/>
        <a:p>
          <a:endParaRPr lang="en-US"/>
        </a:p>
      </dgm:t>
    </dgm:pt>
    <dgm:pt modelId="{780F49A0-6CCE-4CAD-8B0B-7F054B9990A1}" type="sibTrans" cxnId="{F08DD99F-053A-4896-A679-266213717C70}">
      <dgm:prSet/>
      <dgm:spPr/>
      <dgm:t>
        <a:bodyPr/>
        <a:lstStyle/>
        <a:p>
          <a:endParaRPr lang="en-US"/>
        </a:p>
      </dgm:t>
    </dgm:pt>
    <dgm:pt modelId="{2A81F68A-A2CF-47BF-99A7-1AF0558DC3E4}">
      <dgm:prSet custT="1"/>
      <dgm:spPr/>
      <dgm:t>
        <a:bodyPr/>
        <a:lstStyle/>
        <a:p>
          <a:r>
            <a:rPr lang="en-US" sz="1200">
              <a:solidFill>
                <a:schemeClr val="tx1"/>
              </a:solidFill>
            </a:rPr>
            <a:t>Source: Brand Class</a:t>
          </a:r>
        </a:p>
      </dgm:t>
    </dgm:pt>
    <dgm:pt modelId="{6B3203EC-487D-4FAE-BCA1-9CFDC0E9AC42}" type="parTrans" cxnId="{488B2B9A-0995-47DC-B394-484ECD4EC2FC}">
      <dgm:prSet/>
      <dgm:spPr/>
      <dgm:t>
        <a:bodyPr/>
        <a:lstStyle/>
        <a:p>
          <a:endParaRPr lang="en-US"/>
        </a:p>
      </dgm:t>
    </dgm:pt>
    <dgm:pt modelId="{E9965105-4F38-4582-8D07-546CC937BF25}" type="sibTrans" cxnId="{488B2B9A-0995-47DC-B394-484ECD4EC2FC}">
      <dgm:prSet/>
      <dgm:spPr/>
      <dgm:t>
        <a:bodyPr/>
        <a:lstStyle/>
        <a:p>
          <a:endParaRPr lang="en-US"/>
        </a:p>
      </dgm:t>
    </dgm:pt>
    <dgm:pt modelId="{6F132B3C-A198-40E9-9676-69EF85C78185}">
      <dgm:prSet custT="1"/>
      <dgm:spPr/>
      <dgm:t>
        <a:bodyPr/>
        <a:lstStyle/>
        <a:p>
          <a:r>
            <a:rPr lang="en-US" sz="1200" dirty="0">
              <a:solidFill>
                <a:schemeClr val="tx1"/>
              </a:solidFill>
            </a:rPr>
            <a:t>Update: No</a:t>
          </a:r>
        </a:p>
      </dgm:t>
    </dgm:pt>
    <dgm:pt modelId="{2B926843-C777-4022-A003-207D289F73A6}" type="parTrans" cxnId="{1CD7A305-21BB-458B-B69D-716DA37FFB17}">
      <dgm:prSet/>
      <dgm:spPr/>
      <dgm:t>
        <a:bodyPr/>
        <a:lstStyle/>
        <a:p>
          <a:endParaRPr lang="en-US"/>
        </a:p>
      </dgm:t>
    </dgm:pt>
    <dgm:pt modelId="{7D195D4B-AE58-456E-89FD-EDB5C58D3D67}" type="sibTrans" cxnId="{1CD7A305-21BB-458B-B69D-716DA37FFB17}">
      <dgm:prSet/>
      <dgm:spPr/>
      <dgm:t>
        <a:bodyPr/>
        <a:lstStyle/>
        <a:p>
          <a:endParaRPr lang="en-US"/>
        </a:p>
      </dgm:t>
    </dgm:pt>
    <dgm:pt modelId="{AE1B9F3A-5565-AF4E-A981-6F60D0BF8F62}">
      <dgm:prSet custT="1"/>
      <dgm:spPr/>
      <dgm:t>
        <a:bodyPr/>
        <a:lstStyle/>
        <a:p>
          <a:r>
            <a:rPr lang="en-US" sz="1200" dirty="0"/>
            <a:t>Data element name: </a:t>
          </a:r>
          <a:r>
            <a:rPr lang="en-US" sz="1200" dirty="0" err="1"/>
            <a:t>structureID</a:t>
          </a:r>
          <a:r>
            <a:rPr lang="en-US" sz="1200" dirty="0"/>
            <a:t>, </a:t>
          </a:r>
        </a:p>
      </dgm:t>
    </dgm:pt>
    <dgm:pt modelId="{F12C1F72-3685-BE40-93A7-DB1B7B851106}" type="parTrans" cxnId="{49065685-388B-5749-8536-A316CFF76A6B}">
      <dgm:prSet/>
      <dgm:spPr/>
      <dgm:t>
        <a:bodyPr/>
        <a:lstStyle/>
        <a:p>
          <a:endParaRPr lang="en-US"/>
        </a:p>
      </dgm:t>
    </dgm:pt>
    <dgm:pt modelId="{BBB3E334-1B2E-F94F-89BA-E2E750A24D17}" type="sibTrans" cxnId="{49065685-388B-5749-8536-A316CFF76A6B}">
      <dgm:prSet/>
      <dgm:spPr/>
      <dgm:t>
        <a:bodyPr/>
        <a:lstStyle/>
        <a:p>
          <a:endParaRPr lang="en-US"/>
        </a:p>
      </dgm:t>
    </dgm:pt>
    <dgm:pt modelId="{95FBE129-6728-3D47-B980-BF305A481850}">
      <dgm:prSet custT="1"/>
      <dgm:spPr/>
      <dgm:t>
        <a:bodyPr/>
        <a:lstStyle/>
        <a:p>
          <a:r>
            <a:rPr lang="en-US" sz="1200" dirty="0"/>
            <a:t>Aliases: Structure ID</a:t>
          </a:r>
        </a:p>
      </dgm:t>
    </dgm:pt>
    <dgm:pt modelId="{ACF863CA-D65E-5D48-AD18-B464AD1B1F68}" type="parTrans" cxnId="{2B125449-27CB-2E4B-BDB8-39CD852F0328}">
      <dgm:prSet/>
      <dgm:spPr/>
      <dgm:t>
        <a:bodyPr/>
        <a:lstStyle/>
        <a:p>
          <a:endParaRPr lang="en-US"/>
        </a:p>
      </dgm:t>
    </dgm:pt>
    <dgm:pt modelId="{7AA12A9B-006A-9748-8B49-84F1D5E43DC4}" type="sibTrans" cxnId="{2B125449-27CB-2E4B-BDB8-39CD852F0328}">
      <dgm:prSet/>
      <dgm:spPr/>
      <dgm:t>
        <a:bodyPr/>
        <a:lstStyle/>
        <a:p>
          <a:endParaRPr lang="en-US"/>
        </a:p>
      </dgm:t>
    </dgm:pt>
    <dgm:pt modelId="{CD0F8EB9-140C-FC4C-876E-34CE3696CCDC}">
      <dgm:prSet custT="1"/>
      <dgm:spPr/>
      <dgm:t>
        <a:bodyPr/>
        <a:lstStyle/>
        <a:p>
          <a:r>
            <a:rPr lang="en-US" sz="1200" dirty="0"/>
            <a:t>Definition: Unique ID number for parking structure identification</a:t>
          </a:r>
        </a:p>
      </dgm:t>
    </dgm:pt>
    <dgm:pt modelId="{AA1D14B5-4A46-F14E-9F8D-61C6E84796F8}" type="parTrans" cxnId="{18CF962D-AF3A-C240-AC89-3356895BD3A2}">
      <dgm:prSet/>
      <dgm:spPr/>
      <dgm:t>
        <a:bodyPr/>
        <a:lstStyle/>
        <a:p>
          <a:endParaRPr lang="en-US"/>
        </a:p>
      </dgm:t>
    </dgm:pt>
    <dgm:pt modelId="{3531404A-291A-764A-9958-D71DDC6F67D5}" type="sibTrans" cxnId="{18CF962D-AF3A-C240-AC89-3356895BD3A2}">
      <dgm:prSet/>
      <dgm:spPr/>
      <dgm:t>
        <a:bodyPr/>
        <a:lstStyle/>
        <a:p>
          <a:endParaRPr lang="en-US"/>
        </a:p>
      </dgm:t>
    </dgm:pt>
    <dgm:pt modelId="{B524B4BD-C484-544B-BA85-0FE9334052B5}" type="pres">
      <dgm:prSet presAssocID="{107C85AD-EBC1-4405-878B-76C18C65623C}" presName="linear" presStyleCnt="0">
        <dgm:presLayoutVars>
          <dgm:animLvl val="lvl"/>
          <dgm:resizeHandles val="exact"/>
        </dgm:presLayoutVars>
      </dgm:prSet>
      <dgm:spPr/>
    </dgm:pt>
    <dgm:pt modelId="{29D88340-5F09-9645-9089-E2BDB1614907}" type="pres">
      <dgm:prSet presAssocID="{C641404F-2AFA-4E12-AA54-16E85D3F1095}" presName="parentText" presStyleLbl="node1" presStyleIdx="0" presStyleCnt="14">
        <dgm:presLayoutVars>
          <dgm:chMax val="0"/>
          <dgm:bulletEnabled val="1"/>
        </dgm:presLayoutVars>
      </dgm:prSet>
      <dgm:spPr/>
    </dgm:pt>
    <dgm:pt modelId="{36943DD3-B010-2241-8118-C92706C23E2D}" type="pres">
      <dgm:prSet presAssocID="{C038732A-61DE-4C32-844E-0F4B42A973B2}" presName="spacer" presStyleCnt="0"/>
      <dgm:spPr/>
    </dgm:pt>
    <dgm:pt modelId="{E27997D9-8208-CA4B-B847-64020D4075C9}" type="pres">
      <dgm:prSet presAssocID="{CFC772A1-36CB-4916-A8A3-FFA92FA5E852}" presName="parentText" presStyleLbl="node1" presStyleIdx="1" presStyleCnt="14">
        <dgm:presLayoutVars>
          <dgm:chMax val="0"/>
          <dgm:bulletEnabled val="1"/>
        </dgm:presLayoutVars>
      </dgm:prSet>
      <dgm:spPr/>
    </dgm:pt>
    <dgm:pt modelId="{D7427D0A-1F0F-1341-A9C3-EAFD20D4A5E9}" type="pres">
      <dgm:prSet presAssocID="{2FD3C047-676A-4837-AC14-36E537CBD227}" presName="spacer" presStyleCnt="0"/>
      <dgm:spPr/>
    </dgm:pt>
    <dgm:pt modelId="{2F8178AD-28F6-D847-9E6A-4AFA6A1623AB}" type="pres">
      <dgm:prSet presAssocID="{8BAC2F7D-C7DA-40BE-9897-1AD246B066B4}" presName="parentText" presStyleLbl="node1" presStyleIdx="2" presStyleCnt="14">
        <dgm:presLayoutVars>
          <dgm:chMax val="0"/>
          <dgm:bulletEnabled val="1"/>
        </dgm:presLayoutVars>
      </dgm:prSet>
      <dgm:spPr/>
    </dgm:pt>
    <dgm:pt modelId="{A27901A5-0C6C-E548-A7AC-02D71B1EEB16}" type="pres">
      <dgm:prSet presAssocID="{C7F50DF3-33E7-4730-844F-C726D1C18D97}" presName="spacer" presStyleCnt="0"/>
      <dgm:spPr/>
    </dgm:pt>
    <dgm:pt modelId="{D693E51C-9900-B142-8BF5-BEA22E3FA677}" type="pres">
      <dgm:prSet presAssocID="{0B88F41D-D1E3-4FCA-B673-EFF080A536F1}" presName="parentText" presStyleLbl="node1" presStyleIdx="3" presStyleCnt="14">
        <dgm:presLayoutVars>
          <dgm:chMax val="0"/>
          <dgm:bulletEnabled val="1"/>
        </dgm:presLayoutVars>
      </dgm:prSet>
      <dgm:spPr/>
    </dgm:pt>
    <dgm:pt modelId="{AB4908E4-C1C7-6947-8388-FA154F3C3F38}" type="pres">
      <dgm:prSet presAssocID="{588B24F9-7019-46B9-B8E6-D22E1F57A481}" presName="spacer" presStyleCnt="0"/>
      <dgm:spPr/>
    </dgm:pt>
    <dgm:pt modelId="{FE221AB4-3435-9C41-8986-3FDD63B804D5}" type="pres">
      <dgm:prSet presAssocID="{E5E124A3-F4C8-4843-BD1C-1ED58170A502}" presName="parentText" presStyleLbl="node1" presStyleIdx="4" presStyleCnt="14">
        <dgm:presLayoutVars>
          <dgm:chMax val="0"/>
          <dgm:bulletEnabled val="1"/>
        </dgm:presLayoutVars>
      </dgm:prSet>
      <dgm:spPr/>
    </dgm:pt>
    <dgm:pt modelId="{F2811969-A8E6-F446-8E87-6AC510CFC62A}" type="pres">
      <dgm:prSet presAssocID="{E5E124A3-F4C8-4843-BD1C-1ED58170A502}" presName="childText" presStyleLbl="revTx" presStyleIdx="0" presStyleCnt="1" custScaleY="186408">
        <dgm:presLayoutVars>
          <dgm:bulletEnabled val="1"/>
        </dgm:presLayoutVars>
      </dgm:prSet>
      <dgm:spPr/>
    </dgm:pt>
    <dgm:pt modelId="{148518B2-4536-1F45-B09C-2E92A5F3E1ED}" type="pres">
      <dgm:prSet presAssocID="{57218B62-9254-497A-B308-E85F22F8BA7F}" presName="parentText" presStyleLbl="node1" presStyleIdx="5" presStyleCnt="14" custLinFactY="-1387" custLinFactNeighborY="-100000">
        <dgm:presLayoutVars>
          <dgm:chMax val="0"/>
          <dgm:bulletEnabled val="1"/>
        </dgm:presLayoutVars>
      </dgm:prSet>
      <dgm:spPr/>
    </dgm:pt>
    <dgm:pt modelId="{41E3C9F9-0523-5C42-9FFA-D467FB42DE5E}" type="pres">
      <dgm:prSet presAssocID="{DAAC8648-43C2-4806-A0EE-BF314EF1846E}" presName="spacer" presStyleCnt="0"/>
      <dgm:spPr/>
    </dgm:pt>
    <dgm:pt modelId="{4FCD421E-8E65-9C44-AACD-9153F3C96ECD}" type="pres">
      <dgm:prSet presAssocID="{AE1B9F3A-5565-AF4E-A981-6F60D0BF8F62}" presName="parentText" presStyleLbl="node1" presStyleIdx="6" presStyleCnt="14" custLinFactNeighborX="1527" custLinFactNeighborY="-70269">
        <dgm:presLayoutVars>
          <dgm:chMax val="0"/>
          <dgm:bulletEnabled val="1"/>
        </dgm:presLayoutVars>
      </dgm:prSet>
      <dgm:spPr/>
    </dgm:pt>
    <dgm:pt modelId="{0976EB1B-5DC7-0947-A48D-472EF043E5F5}" type="pres">
      <dgm:prSet presAssocID="{BBB3E334-1B2E-F94F-89BA-E2E750A24D17}" presName="spacer" presStyleCnt="0"/>
      <dgm:spPr/>
    </dgm:pt>
    <dgm:pt modelId="{E966A868-E73C-1841-ADA1-B27397B37ADD}" type="pres">
      <dgm:prSet presAssocID="{95FBE129-6728-3D47-B980-BF305A481850}" presName="parentText" presStyleLbl="node1" presStyleIdx="7" presStyleCnt="14">
        <dgm:presLayoutVars>
          <dgm:chMax val="0"/>
          <dgm:bulletEnabled val="1"/>
        </dgm:presLayoutVars>
      </dgm:prSet>
      <dgm:spPr/>
    </dgm:pt>
    <dgm:pt modelId="{CA4455D6-D153-644F-97B5-1D5982EA2D3E}" type="pres">
      <dgm:prSet presAssocID="{7AA12A9B-006A-9748-8B49-84F1D5E43DC4}" presName="spacer" presStyleCnt="0"/>
      <dgm:spPr/>
    </dgm:pt>
    <dgm:pt modelId="{4E5E5D8E-B838-344F-90FD-422B825371AC}" type="pres">
      <dgm:prSet presAssocID="{CD0F8EB9-140C-FC4C-876E-34CE3696CCDC}" presName="parentText" presStyleLbl="node1" presStyleIdx="8" presStyleCnt="14">
        <dgm:presLayoutVars>
          <dgm:chMax val="0"/>
          <dgm:bulletEnabled val="1"/>
        </dgm:presLayoutVars>
      </dgm:prSet>
      <dgm:spPr/>
    </dgm:pt>
    <dgm:pt modelId="{3666E1AA-5B9F-A843-BBDF-D333F94D4F11}" type="pres">
      <dgm:prSet presAssocID="{3531404A-291A-764A-9958-D71DDC6F67D5}" presName="spacer" presStyleCnt="0"/>
      <dgm:spPr/>
    </dgm:pt>
    <dgm:pt modelId="{399FD92B-F034-4D46-A5C7-E60CA214B6D9}" type="pres">
      <dgm:prSet presAssocID="{C161D7EA-98AC-4D5E-87DF-CC924869CD41}" presName="parentText" presStyleLbl="node1" presStyleIdx="9" presStyleCnt="14">
        <dgm:presLayoutVars>
          <dgm:chMax val="0"/>
          <dgm:bulletEnabled val="1"/>
        </dgm:presLayoutVars>
      </dgm:prSet>
      <dgm:spPr/>
    </dgm:pt>
    <dgm:pt modelId="{254BDB39-CDEF-904E-A648-CE749CC453B1}" type="pres">
      <dgm:prSet presAssocID="{B9658F6C-9782-434C-A1BF-0C8D28900CCE}" presName="spacer" presStyleCnt="0"/>
      <dgm:spPr/>
    </dgm:pt>
    <dgm:pt modelId="{E8149873-4533-674B-B954-928CCF3EA20B}" type="pres">
      <dgm:prSet presAssocID="{C2E53AA5-0B61-4B93-87DB-E51EDAAA0EF8}" presName="parentText" presStyleLbl="node1" presStyleIdx="10" presStyleCnt="14">
        <dgm:presLayoutVars>
          <dgm:chMax val="0"/>
          <dgm:bulletEnabled val="1"/>
        </dgm:presLayoutVars>
      </dgm:prSet>
      <dgm:spPr/>
    </dgm:pt>
    <dgm:pt modelId="{F6D104D7-A439-1B4B-8C43-7568BAF5CBE1}" type="pres">
      <dgm:prSet presAssocID="{FF7A25B6-085F-4A8B-AE92-7B8B17646CEB}" presName="spacer" presStyleCnt="0"/>
      <dgm:spPr/>
    </dgm:pt>
    <dgm:pt modelId="{EA0CFED2-5F4B-084B-9E27-2E7917F4C128}" type="pres">
      <dgm:prSet presAssocID="{1FF2438A-DE19-4633-B742-E397660A3BC2}" presName="parentText" presStyleLbl="node1" presStyleIdx="11" presStyleCnt="14">
        <dgm:presLayoutVars>
          <dgm:chMax val="0"/>
          <dgm:bulletEnabled val="1"/>
        </dgm:presLayoutVars>
      </dgm:prSet>
      <dgm:spPr/>
    </dgm:pt>
    <dgm:pt modelId="{A6CF60B5-EB9A-C34A-9C47-34C3D779758C}" type="pres">
      <dgm:prSet presAssocID="{780F49A0-6CCE-4CAD-8B0B-7F054B9990A1}" presName="spacer" presStyleCnt="0"/>
      <dgm:spPr/>
    </dgm:pt>
    <dgm:pt modelId="{671B0B2A-C539-BA42-8C96-0C0B402D0543}" type="pres">
      <dgm:prSet presAssocID="{2A81F68A-A2CF-47BF-99A7-1AF0558DC3E4}" presName="parentText" presStyleLbl="node1" presStyleIdx="12" presStyleCnt="14">
        <dgm:presLayoutVars>
          <dgm:chMax val="0"/>
          <dgm:bulletEnabled val="1"/>
        </dgm:presLayoutVars>
      </dgm:prSet>
      <dgm:spPr/>
    </dgm:pt>
    <dgm:pt modelId="{53FE3E0C-29EF-2340-8383-C2DE12CF0B43}" type="pres">
      <dgm:prSet presAssocID="{E9965105-4F38-4582-8D07-546CC937BF25}" presName="spacer" presStyleCnt="0"/>
      <dgm:spPr/>
    </dgm:pt>
    <dgm:pt modelId="{9CBBD3F5-12C5-2540-BB5F-214991415827}" type="pres">
      <dgm:prSet presAssocID="{6F132B3C-A198-40E9-9676-69EF85C78185}" presName="parentText" presStyleLbl="node1" presStyleIdx="13" presStyleCnt="14">
        <dgm:presLayoutVars>
          <dgm:chMax val="0"/>
          <dgm:bulletEnabled val="1"/>
        </dgm:presLayoutVars>
      </dgm:prSet>
      <dgm:spPr/>
    </dgm:pt>
  </dgm:ptLst>
  <dgm:cxnLst>
    <dgm:cxn modelId="{1CD7A305-21BB-458B-B69D-716DA37FFB17}" srcId="{107C85AD-EBC1-4405-878B-76C18C65623C}" destId="{6F132B3C-A198-40E9-9676-69EF85C78185}" srcOrd="13" destOrd="0" parTransId="{2B926843-C777-4022-A003-207D289F73A6}" sibTransId="{7D195D4B-AE58-456E-89FD-EDB5C58D3D67}"/>
    <dgm:cxn modelId="{27DD6C08-E701-E141-B7E5-09C0E74C8697}" type="presOf" srcId="{57218B62-9254-497A-B308-E85F22F8BA7F}" destId="{148518B2-4536-1F45-B09C-2E92A5F3E1ED}" srcOrd="0" destOrd="0" presId="urn:microsoft.com/office/officeart/2005/8/layout/vList2"/>
    <dgm:cxn modelId="{95973A10-B951-314F-AD0A-4DB51189F8B2}" type="presOf" srcId="{C161D7EA-98AC-4D5E-87DF-CC924869CD41}" destId="{399FD92B-F034-4D46-A5C7-E60CA214B6D9}" srcOrd="0" destOrd="0" presId="urn:microsoft.com/office/officeart/2005/8/layout/vList2"/>
    <dgm:cxn modelId="{08DD7011-1C47-48E5-9EEF-0611C19D9D0C}" srcId="{107C85AD-EBC1-4405-878B-76C18C65623C}" destId="{CFC772A1-36CB-4916-A8A3-FFA92FA5E852}" srcOrd="1" destOrd="0" parTransId="{CC77BD86-9DDF-4719-9E26-AD77C0C5E973}" sibTransId="{2FD3C047-676A-4837-AC14-36E537CBD227}"/>
    <dgm:cxn modelId="{188F5D14-6426-4C4F-8867-BDF65237233E}" type="presOf" srcId="{107C85AD-EBC1-4405-878B-76C18C65623C}" destId="{B524B4BD-C484-544B-BA85-0FE9334052B5}" srcOrd="0" destOrd="0" presId="urn:microsoft.com/office/officeart/2005/8/layout/vList2"/>
    <dgm:cxn modelId="{03983C1B-2EDF-654A-B76E-2BB14961AFB0}" type="presOf" srcId="{E5E124A3-F4C8-4843-BD1C-1ED58170A502}" destId="{FE221AB4-3435-9C41-8986-3FDD63B804D5}" srcOrd="0" destOrd="0" presId="urn:microsoft.com/office/officeart/2005/8/layout/vList2"/>
    <dgm:cxn modelId="{77717C1D-69BC-4CEB-B48B-3831765D5A68}" srcId="{107C85AD-EBC1-4405-878B-76C18C65623C}" destId="{57218B62-9254-497A-B308-E85F22F8BA7F}" srcOrd="5" destOrd="0" parTransId="{3320BC30-9083-4D06-A88A-65F9DF04F811}" sibTransId="{DAAC8648-43C2-4806-A0EE-BF314EF1846E}"/>
    <dgm:cxn modelId="{B329F321-6C77-4487-ACFB-CD3EDBC269C9}" srcId="{107C85AD-EBC1-4405-878B-76C18C65623C}" destId="{0B88F41D-D1E3-4FCA-B673-EFF080A536F1}" srcOrd="3" destOrd="0" parTransId="{0BB6ECB3-35E7-4BAF-9FEA-B474A8AD34DC}" sibTransId="{588B24F9-7019-46B9-B8E6-D22E1F57A481}"/>
    <dgm:cxn modelId="{3B829D24-96E3-6D4D-B9E7-2DBD1CD0650F}" type="presOf" srcId="{C2E53AA5-0B61-4B93-87DB-E51EDAAA0EF8}" destId="{E8149873-4533-674B-B954-928CCF3EA20B}" srcOrd="0" destOrd="0" presId="urn:microsoft.com/office/officeart/2005/8/layout/vList2"/>
    <dgm:cxn modelId="{8ED7E726-D3AD-1B4B-B515-F86DECED225F}" type="presOf" srcId="{CD0F8EB9-140C-FC4C-876E-34CE3696CCDC}" destId="{4E5E5D8E-B838-344F-90FD-422B825371AC}" srcOrd="0" destOrd="0" presId="urn:microsoft.com/office/officeart/2005/8/layout/vList2"/>
    <dgm:cxn modelId="{18CF962D-AF3A-C240-AC89-3356895BD3A2}" srcId="{107C85AD-EBC1-4405-878B-76C18C65623C}" destId="{CD0F8EB9-140C-FC4C-876E-34CE3696CCDC}" srcOrd="8" destOrd="0" parTransId="{AA1D14B5-4A46-F14E-9F8D-61C6E84796F8}" sibTransId="{3531404A-291A-764A-9958-D71DDC6F67D5}"/>
    <dgm:cxn modelId="{2B125449-27CB-2E4B-BDB8-39CD852F0328}" srcId="{107C85AD-EBC1-4405-878B-76C18C65623C}" destId="{95FBE129-6728-3D47-B980-BF305A481850}" srcOrd="7" destOrd="0" parTransId="{ACF863CA-D65E-5D48-AD18-B464AD1B1F68}" sibTransId="{7AA12A9B-006A-9748-8B49-84F1D5E43DC4}"/>
    <dgm:cxn modelId="{7A1D8051-6F17-AA41-B171-1C6606CC8AA2}" type="presOf" srcId="{2A81F68A-A2CF-47BF-99A7-1AF0558DC3E4}" destId="{671B0B2A-C539-BA42-8C96-0C0B402D0543}" srcOrd="0" destOrd="0" presId="urn:microsoft.com/office/officeart/2005/8/layout/vList2"/>
    <dgm:cxn modelId="{2136A46B-9CEB-874A-99BA-4F76BEB014BB}" type="presOf" srcId="{1FF2438A-DE19-4633-B742-E397660A3BC2}" destId="{EA0CFED2-5F4B-084B-9E27-2E7917F4C128}" srcOrd="0" destOrd="0" presId="urn:microsoft.com/office/officeart/2005/8/layout/vList2"/>
    <dgm:cxn modelId="{CE5E4A6E-8C38-4542-975B-7C704AF55FDD}" type="presOf" srcId="{9CFB44E4-8A7B-4EE5-93F9-B8A49A4CDF8A}" destId="{F2811969-A8E6-F446-8E87-6AC510CFC62A}" srcOrd="0" destOrd="0" presId="urn:microsoft.com/office/officeart/2005/8/layout/vList2"/>
    <dgm:cxn modelId="{49065685-388B-5749-8536-A316CFF76A6B}" srcId="{107C85AD-EBC1-4405-878B-76C18C65623C}" destId="{AE1B9F3A-5565-AF4E-A981-6F60D0BF8F62}" srcOrd="6" destOrd="0" parTransId="{F12C1F72-3685-BE40-93A7-DB1B7B851106}" sibTransId="{BBB3E334-1B2E-F94F-89BA-E2E750A24D17}"/>
    <dgm:cxn modelId="{194E598F-DC55-47D7-9C47-A23FB2AABDDB}" srcId="{107C85AD-EBC1-4405-878B-76C18C65623C}" destId="{8BAC2F7D-C7DA-40BE-9897-1AD246B066B4}" srcOrd="2" destOrd="0" parTransId="{90561C5E-224C-45A0-AF21-D1D9207FC747}" sibTransId="{C7F50DF3-33E7-4730-844F-C726D1C18D97}"/>
    <dgm:cxn modelId="{06F86C95-2E83-AE48-9C3A-892325A2E900}" type="presOf" srcId="{95FBE129-6728-3D47-B980-BF305A481850}" destId="{E966A868-E73C-1841-ADA1-B27397B37ADD}" srcOrd="0" destOrd="0" presId="urn:microsoft.com/office/officeart/2005/8/layout/vList2"/>
    <dgm:cxn modelId="{B3791B9A-7E43-8A47-BD54-13F61AD59226}" type="presOf" srcId="{0B88F41D-D1E3-4FCA-B673-EFF080A536F1}" destId="{D693E51C-9900-B142-8BF5-BEA22E3FA677}" srcOrd="0" destOrd="0" presId="urn:microsoft.com/office/officeart/2005/8/layout/vList2"/>
    <dgm:cxn modelId="{488B2B9A-0995-47DC-B394-484ECD4EC2FC}" srcId="{107C85AD-EBC1-4405-878B-76C18C65623C}" destId="{2A81F68A-A2CF-47BF-99A7-1AF0558DC3E4}" srcOrd="12" destOrd="0" parTransId="{6B3203EC-487D-4FAE-BCA1-9CFDC0E9AC42}" sibTransId="{E9965105-4F38-4582-8D07-546CC937BF25}"/>
    <dgm:cxn modelId="{F08DD99F-053A-4896-A679-266213717C70}" srcId="{107C85AD-EBC1-4405-878B-76C18C65623C}" destId="{1FF2438A-DE19-4633-B742-E397660A3BC2}" srcOrd="11" destOrd="0" parTransId="{5AF3E950-12AE-43CE-952F-566CF0ADAA3B}" sibTransId="{780F49A0-6CCE-4CAD-8B0B-7F054B9990A1}"/>
    <dgm:cxn modelId="{623187A6-6E83-354F-9226-2437CAA69391}" type="presOf" srcId="{AE1B9F3A-5565-AF4E-A981-6F60D0BF8F62}" destId="{4FCD421E-8E65-9C44-AACD-9153F3C96ECD}" srcOrd="0" destOrd="0" presId="urn:microsoft.com/office/officeart/2005/8/layout/vList2"/>
    <dgm:cxn modelId="{E9A456A9-B027-3543-9183-7F1494F50CCB}" type="presOf" srcId="{C641404F-2AFA-4E12-AA54-16E85D3F1095}" destId="{29D88340-5F09-9645-9089-E2BDB1614907}" srcOrd="0" destOrd="0" presId="urn:microsoft.com/office/officeart/2005/8/layout/vList2"/>
    <dgm:cxn modelId="{0611DAB2-3B48-42C2-B31F-3F623FA9B574}" srcId="{107C85AD-EBC1-4405-878B-76C18C65623C}" destId="{E5E124A3-F4C8-4843-BD1C-1ED58170A502}" srcOrd="4" destOrd="0" parTransId="{343559DC-6CE4-4936-A467-26036F133741}" sibTransId="{6C68D6DF-7B90-4D7F-85EC-A25B82D60114}"/>
    <dgm:cxn modelId="{74EC9BC8-E0B8-48F0-A944-E8F47D1AB873}" srcId="{107C85AD-EBC1-4405-878B-76C18C65623C}" destId="{C2E53AA5-0B61-4B93-87DB-E51EDAAA0EF8}" srcOrd="10" destOrd="0" parTransId="{1AAE3FFF-A910-4E98-A4E4-4AF99C299D43}" sibTransId="{FF7A25B6-085F-4A8B-AE92-7B8B17646CEB}"/>
    <dgm:cxn modelId="{896641C9-2D29-4A8B-A866-EE3BA3F56B72}" srcId="{107C85AD-EBC1-4405-878B-76C18C65623C}" destId="{C161D7EA-98AC-4D5E-87DF-CC924869CD41}" srcOrd="9" destOrd="0" parTransId="{B4B7091B-1118-469E-8B73-3605A181E53D}" sibTransId="{B9658F6C-9782-434C-A1BF-0C8D28900CCE}"/>
    <dgm:cxn modelId="{2CFDE6E2-B162-4E72-8E42-6FB59BE4E891}" srcId="{107C85AD-EBC1-4405-878B-76C18C65623C}" destId="{C641404F-2AFA-4E12-AA54-16E85D3F1095}" srcOrd="0" destOrd="0" parTransId="{A12DFE01-4B86-4121-BDCF-34A248069474}" sibTransId="{C038732A-61DE-4C32-844E-0F4B42A973B2}"/>
    <dgm:cxn modelId="{FA1A2DE5-62F2-734D-9449-F78F5F9397E8}" type="presOf" srcId="{CFC772A1-36CB-4916-A8A3-FFA92FA5E852}" destId="{E27997D9-8208-CA4B-B847-64020D4075C9}" srcOrd="0" destOrd="0" presId="urn:microsoft.com/office/officeart/2005/8/layout/vList2"/>
    <dgm:cxn modelId="{2A48F0E5-1E93-4F46-9ACC-66395289FC33}" type="presOf" srcId="{8BAC2F7D-C7DA-40BE-9897-1AD246B066B4}" destId="{2F8178AD-28F6-D847-9E6A-4AFA6A1623AB}" srcOrd="0" destOrd="0" presId="urn:microsoft.com/office/officeart/2005/8/layout/vList2"/>
    <dgm:cxn modelId="{098F23EF-78D4-44AF-878B-55D65D9FEF95}" srcId="{E5E124A3-F4C8-4843-BD1C-1ED58170A502}" destId="{9CFB44E4-8A7B-4EE5-93F9-B8A49A4CDF8A}" srcOrd="0" destOrd="0" parTransId="{E9CDB3E9-5769-4CC7-A7F7-5F13D447F5F2}" sibTransId="{E74152F2-D814-495E-BD38-8C64EF304C27}"/>
    <dgm:cxn modelId="{16AB3FF0-1300-0948-B598-589E7F537770}" type="presOf" srcId="{6F132B3C-A198-40E9-9676-69EF85C78185}" destId="{9CBBD3F5-12C5-2540-BB5F-214991415827}" srcOrd="0" destOrd="0" presId="urn:microsoft.com/office/officeart/2005/8/layout/vList2"/>
    <dgm:cxn modelId="{D9AB20FF-CB05-AE42-A002-51978A3D9E68}" type="presParOf" srcId="{B524B4BD-C484-544B-BA85-0FE9334052B5}" destId="{29D88340-5F09-9645-9089-E2BDB1614907}" srcOrd="0" destOrd="0" presId="urn:microsoft.com/office/officeart/2005/8/layout/vList2"/>
    <dgm:cxn modelId="{47351218-882A-724D-8C7C-A17ED8F035AB}" type="presParOf" srcId="{B524B4BD-C484-544B-BA85-0FE9334052B5}" destId="{36943DD3-B010-2241-8118-C92706C23E2D}" srcOrd="1" destOrd="0" presId="urn:microsoft.com/office/officeart/2005/8/layout/vList2"/>
    <dgm:cxn modelId="{FBDFF98B-BDBB-2848-AAA9-FA46DBC6C437}" type="presParOf" srcId="{B524B4BD-C484-544B-BA85-0FE9334052B5}" destId="{E27997D9-8208-CA4B-B847-64020D4075C9}" srcOrd="2" destOrd="0" presId="urn:microsoft.com/office/officeart/2005/8/layout/vList2"/>
    <dgm:cxn modelId="{CA8193D6-39F1-D142-810C-28E357DE30B2}" type="presParOf" srcId="{B524B4BD-C484-544B-BA85-0FE9334052B5}" destId="{D7427D0A-1F0F-1341-A9C3-EAFD20D4A5E9}" srcOrd="3" destOrd="0" presId="urn:microsoft.com/office/officeart/2005/8/layout/vList2"/>
    <dgm:cxn modelId="{70B7B017-4ECD-5B45-B390-2A4ECC55D7C9}" type="presParOf" srcId="{B524B4BD-C484-544B-BA85-0FE9334052B5}" destId="{2F8178AD-28F6-D847-9E6A-4AFA6A1623AB}" srcOrd="4" destOrd="0" presId="urn:microsoft.com/office/officeart/2005/8/layout/vList2"/>
    <dgm:cxn modelId="{5EA3AA5D-AB15-D542-B144-D674B9FE04D2}" type="presParOf" srcId="{B524B4BD-C484-544B-BA85-0FE9334052B5}" destId="{A27901A5-0C6C-E548-A7AC-02D71B1EEB16}" srcOrd="5" destOrd="0" presId="urn:microsoft.com/office/officeart/2005/8/layout/vList2"/>
    <dgm:cxn modelId="{40F80ED0-E8DA-5C4A-B198-7387088F49A9}" type="presParOf" srcId="{B524B4BD-C484-544B-BA85-0FE9334052B5}" destId="{D693E51C-9900-B142-8BF5-BEA22E3FA677}" srcOrd="6" destOrd="0" presId="urn:microsoft.com/office/officeart/2005/8/layout/vList2"/>
    <dgm:cxn modelId="{13CF1FF6-C441-C246-81C8-379F86D59FDB}" type="presParOf" srcId="{B524B4BD-C484-544B-BA85-0FE9334052B5}" destId="{AB4908E4-C1C7-6947-8388-FA154F3C3F38}" srcOrd="7" destOrd="0" presId="urn:microsoft.com/office/officeart/2005/8/layout/vList2"/>
    <dgm:cxn modelId="{78ABF0C6-9722-0541-9D40-EDB7F631B984}" type="presParOf" srcId="{B524B4BD-C484-544B-BA85-0FE9334052B5}" destId="{FE221AB4-3435-9C41-8986-3FDD63B804D5}" srcOrd="8" destOrd="0" presId="urn:microsoft.com/office/officeart/2005/8/layout/vList2"/>
    <dgm:cxn modelId="{C5CEBC29-B4AC-404C-9F7A-AA43F4E9E02D}" type="presParOf" srcId="{B524B4BD-C484-544B-BA85-0FE9334052B5}" destId="{F2811969-A8E6-F446-8E87-6AC510CFC62A}" srcOrd="9" destOrd="0" presId="urn:microsoft.com/office/officeart/2005/8/layout/vList2"/>
    <dgm:cxn modelId="{1887D505-311C-3B46-8EC1-981F80DC96DD}" type="presParOf" srcId="{B524B4BD-C484-544B-BA85-0FE9334052B5}" destId="{148518B2-4536-1F45-B09C-2E92A5F3E1ED}" srcOrd="10" destOrd="0" presId="urn:microsoft.com/office/officeart/2005/8/layout/vList2"/>
    <dgm:cxn modelId="{9EE249F6-B548-9940-871B-EE79A1B37120}" type="presParOf" srcId="{B524B4BD-C484-544B-BA85-0FE9334052B5}" destId="{41E3C9F9-0523-5C42-9FFA-D467FB42DE5E}" srcOrd="11" destOrd="0" presId="urn:microsoft.com/office/officeart/2005/8/layout/vList2"/>
    <dgm:cxn modelId="{6AB82C38-93AA-B348-8F82-832D55B6D03A}" type="presParOf" srcId="{B524B4BD-C484-544B-BA85-0FE9334052B5}" destId="{4FCD421E-8E65-9C44-AACD-9153F3C96ECD}" srcOrd="12" destOrd="0" presId="urn:microsoft.com/office/officeart/2005/8/layout/vList2"/>
    <dgm:cxn modelId="{F940C7D5-EBD1-0F4C-A6E3-BDDC8D77DA94}" type="presParOf" srcId="{B524B4BD-C484-544B-BA85-0FE9334052B5}" destId="{0976EB1B-5DC7-0947-A48D-472EF043E5F5}" srcOrd="13" destOrd="0" presId="urn:microsoft.com/office/officeart/2005/8/layout/vList2"/>
    <dgm:cxn modelId="{5E47715E-AF71-5445-BDEE-1D5E7A12F2D0}" type="presParOf" srcId="{B524B4BD-C484-544B-BA85-0FE9334052B5}" destId="{E966A868-E73C-1841-ADA1-B27397B37ADD}" srcOrd="14" destOrd="0" presId="urn:microsoft.com/office/officeart/2005/8/layout/vList2"/>
    <dgm:cxn modelId="{8C00B5B9-92CC-344A-BD03-22820C71793C}" type="presParOf" srcId="{B524B4BD-C484-544B-BA85-0FE9334052B5}" destId="{CA4455D6-D153-644F-97B5-1D5982EA2D3E}" srcOrd="15" destOrd="0" presId="urn:microsoft.com/office/officeart/2005/8/layout/vList2"/>
    <dgm:cxn modelId="{8A0EEFE5-65E7-514B-BA2E-CCF9915E3A69}" type="presParOf" srcId="{B524B4BD-C484-544B-BA85-0FE9334052B5}" destId="{4E5E5D8E-B838-344F-90FD-422B825371AC}" srcOrd="16" destOrd="0" presId="urn:microsoft.com/office/officeart/2005/8/layout/vList2"/>
    <dgm:cxn modelId="{59599111-0E49-AF42-BBA3-744BFC81D341}" type="presParOf" srcId="{B524B4BD-C484-544B-BA85-0FE9334052B5}" destId="{3666E1AA-5B9F-A843-BBDF-D333F94D4F11}" srcOrd="17" destOrd="0" presId="urn:microsoft.com/office/officeart/2005/8/layout/vList2"/>
    <dgm:cxn modelId="{93990AC7-91FA-3D47-AC10-77C17F877753}" type="presParOf" srcId="{B524B4BD-C484-544B-BA85-0FE9334052B5}" destId="{399FD92B-F034-4D46-A5C7-E60CA214B6D9}" srcOrd="18" destOrd="0" presId="urn:microsoft.com/office/officeart/2005/8/layout/vList2"/>
    <dgm:cxn modelId="{675EF85C-214F-2D45-AF89-05479516978F}" type="presParOf" srcId="{B524B4BD-C484-544B-BA85-0FE9334052B5}" destId="{254BDB39-CDEF-904E-A648-CE749CC453B1}" srcOrd="19" destOrd="0" presId="urn:microsoft.com/office/officeart/2005/8/layout/vList2"/>
    <dgm:cxn modelId="{50A55C84-837D-5945-B759-B6996BC5C01A}" type="presParOf" srcId="{B524B4BD-C484-544B-BA85-0FE9334052B5}" destId="{E8149873-4533-674B-B954-928CCF3EA20B}" srcOrd="20" destOrd="0" presId="urn:microsoft.com/office/officeart/2005/8/layout/vList2"/>
    <dgm:cxn modelId="{8D855ECA-0C78-9C41-8866-C7D4DD7BC056}" type="presParOf" srcId="{B524B4BD-C484-544B-BA85-0FE9334052B5}" destId="{F6D104D7-A439-1B4B-8C43-7568BAF5CBE1}" srcOrd="21" destOrd="0" presId="urn:microsoft.com/office/officeart/2005/8/layout/vList2"/>
    <dgm:cxn modelId="{1FBCA8FE-193D-9943-951F-CA70A6344E38}" type="presParOf" srcId="{B524B4BD-C484-544B-BA85-0FE9334052B5}" destId="{EA0CFED2-5F4B-084B-9E27-2E7917F4C128}" srcOrd="22" destOrd="0" presId="urn:microsoft.com/office/officeart/2005/8/layout/vList2"/>
    <dgm:cxn modelId="{C00F1F2C-940F-4B4B-9BA6-A1E347A149AC}" type="presParOf" srcId="{B524B4BD-C484-544B-BA85-0FE9334052B5}" destId="{A6CF60B5-EB9A-C34A-9C47-34C3D779758C}" srcOrd="23" destOrd="0" presId="urn:microsoft.com/office/officeart/2005/8/layout/vList2"/>
    <dgm:cxn modelId="{20A33A43-BC44-8B4C-8750-FEC2409F88AE}" type="presParOf" srcId="{B524B4BD-C484-544B-BA85-0FE9334052B5}" destId="{671B0B2A-C539-BA42-8C96-0C0B402D0543}" srcOrd="24" destOrd="0" presId="urn:microsoft.com/office/officeart/2005/8/layout/vList2"/>
    <dgm:cxn modelId="{3FC482E6-B109-7D4F-BC1D-E905F4F6F385}" type="presParOf" srcId="{B524B4BD-C484-544B-BA85-0FE9334052B5}" destId="{53FE3E0C-29EF-2340-8383-C2DE12CF0B43}" srcOrd="25" destOrd="0" presId="urn:microsoft.com/office/officeart/2005/8/layout/vList2"/>
    <dgm:cxn modelId="{13D29185-A5EB-0A42-BA9F-127F306F5E30}" type="presParOf" srcId="{B524B4BD-C484-544B-BA85-0FE9334052B5}" destId="{9CBBD3F5-12C5-2540-BB5F-214991415827}" srcOrd="2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0BCC6-2B33-4922-9D79-E5AACBEB49A4}">
      <dsp:nvSpPr>
        <dsp:cNvPr id="0" name=""/>
        <dsp:cNvSpPr/>
      </dsp:nvSpPr>
      <dsp:spPr>
        <a:xfrm>
          <a:off x="23944" y="444739"/>
          <a:ext cx="1238680" cy="12386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A6DE9A-C4A2-48F6-AACD-6065776ABF60}">
      <dsp:nvSpPr>
        <dsp:cNvPr id="0" name=""/>
        <dsp:cNvSpPr/>
      </dsp:nvSpPr>
      <dsp:spPr>
        <a:xfrm>
          <a:off x="284067" y="704862"/>
          <a:ext cx="718434" cy="718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19A15D-CA0C-4F9A-8DEC-85354A5C4D11}">
      <dsp:nvSpPr>
        <dsp:cNvPr id="0" name=""/>
        <dsp:cNvSpPr/>
      </dsp:nvSpPr>
      <dsp:spPr>
        <a:xfrm>
          <a:off x="1528056" y="444739"/>
          <a:ext cx="2919747" cy="1238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i="0" u="none" kern="1200" dirty="0"/>
            <a:t>Integrate with existing parking system</a:t>
          </a:r>
          <a:endParaRPr lang="en-US" sz="2000" kern="1200" dirty="0"/>
        </a:p>
      </dsp:txBody>
      <dsp:txXfrm>
        <a:off x="1528056" y="444739"/>
        <a:ext cx="2919747" cy="1238680"/>
      </dsp:txXfrm>
    </dsp:sp>
    <dsp:sp modelId="{2F8AF8F5-7DB1-4077-BAF1-8D28048D5A91}">
      <dsp:nvSpPr>
        <dsp:cNvPr id="0" name=""/>
        <dsp:cNvSpPr/>
      </dsp:nvSpPr>
      <dsp:spPr>
        <a:xfrm>
          <a:off x="4956547" y="444739"/>
          <a:ext cx="1238680" cy="12386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D5124-5CA0-4D87-865C-5789C41D1EE4}">
      <dsp:nvSpPr>
        <dsp:cNvPr id="0" name=""/>
        <dsp:cNvSpPr/>
      </dsp:nvSpPr>
      <dsp:spPr>
        <a:xfrm>
          <a:off x="5216670" y="704862"/>
          <a:ext cx="718434" cy="718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8D9B6-4B83-4F04-B48C-AF87C96DE8B3}">
      <dsp:nvSpPr>
        <dsp:cNvPr id="0" name=""/>
        <dsp:cNvSpPr/>
      </dsp:nvSpPr>
      <dsp:spPr>
        <a:xfrm>
          <a:off x="6460660" y="444739"/>
          <a:ext cx="2919747" cy="1238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i="0" u="none" kern="1200"/>
            <a:t>Develop a user-friendly real time map</a:t>
          </a:r>
          <a:endParaRPr lang="en-US" sz="2000" kern="1200"/>
        </a:p>
      </dsp:txBody>
      <dsp:txXfrm>
        <a:off x="6460660" y="444739"/>
        <a:ext cx="2919747" cy="1238680"/>
      </dsp:txXfrm>
    </dsp:sp>
    <dsp:sp modelId="{16AF4B09-AF69-4724-BDBA-B26F04CD2281}">
      <dsp:nvSpPr>
        <dsp:cNvPr id="0" name=""/>
        <dsp:cNvSpPr/>
      </dsp:nvSpPr>
      <dsp:spPr>
        <a:xfrm>
          <a:off x="23944" y="2373013"/>
          <a:ext cx="1238680" cy="12386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D7361B-6B5D-4F18-AD5D-04E29846B4D8}">
      <dsp:nvSpPr>
        <dsp:cNvPr id="0" name=""/>
        <dsp:cNvSpPr/>
      </dsp:nvSpPr>
      <dsp:spPr>
        <a:xfrm>
          <a:off x="284067" y="2633136"/>
          <a:ext cx="718434" cy="718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BC73BE-E982-40F4-BB01-BE86321E054E}">
      <dsp:nvSpPr>
        <dsp:cNvPr id="0" name=""/>
        <dsp:cNvSpPr/>
      </dsp:nvSpPr>
      <dsp:spPr>
        <a:xfrm>
          <a:off x="1528056" y="2373013"/>
          <a:ext cx="2919747" cy="1238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i="0" u="none" kern="1200"/>
            <a:t>Capture real time parking spot availability using IOT sensors</a:t>
          </a:r>
          <a:endParaRPr lang="en-US" sz="2000" kern="1200"/>
        </a:p>
      </dsp:txBody>
      <dsp:txXfrm>
        <a:off x="1528056" y="2373013"/>
        <a:ext cx="2919747" cy="1238680"/>
      </dsp:txXfrm>
    </dsp:sp>
    <dsp:sp modelId="{37DB5D3D-48DE-46A2-9724-A7932EF258E3}">
      <dsp:nvSpPr>
        <dsp:cNvPr id="0" name=""/>
        <dsp:cNvSpPr/>
      </dsp:nvSpPr>
      <dsp:spPr>
        <a:xfrm>
          <a:off x="4956547" y="2373013"/>
          <a:ext cx="1238680" cy="12386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D11D29-954F-4565-BBAC-24F3FEFF1733}">
      <dsp:nvSpPr>
        <dsp:cNvPr id="0" name=""/>
        <dsp:cNvSpPr/>
      </dsp:nvSpPr>
      <dsp:spPr>
        <a:xfrm>
          <a:off x="5216670" y="2633136"/>
          <a:ext cx="718434" cy="718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AF9FD-F301-4254-B4DD-61C53B51B731}">
      <dsp:nvSpPr>
        <dsp:cNvPr id="0" name=""/>
        <dsp:cNvSpPr/>
      </dsp:nvSpPr>
      <dsp:spPr>
        <a:xfrm>
          <a:off x="6460660" y="2373013"/>
          <a:ext cx="2919747" cy="1238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i="0" u="none" kern="1200" dirty="0"/>
            <a:t>Reduce user search time</a:t>
          </a:r>
          <a:endParaRPr lang="en-US" sz="2000" kern="1200" dirty="0"/>
        </a:p>
      </dsp:txBody>
      <dsp:txXfrm>
        <a:off x="6460660" y="2373013"/>
        <a:ext cx="2919747" cy="1238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BB5DE3-5D12-EB44-AB3A-0B11D0359291}">
      <dsp:nvSpPr>
        <dsp:cNvPr id="0" name=""/>
        <dsp:cNvSpPr/>
      </dsp:nvSpPr>
      <dsp:spPr>
        <a:xfrm>
          <a:off x="1428331" y="1551"/>
          <a:ext cx="3117946" cy="1870768"/>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Deployment of IoT sensors in all university parking areas.</a:t>
          </a:r>
        </a:p>
      </dsp:txBody>
      <dsp:txXfrm>
        <a:off x="1428331" y="1551"/>
        <a:ext cx="3117946" cy="1870768"/>
      </dsp:txXfrm>
    </dsp:sp>
    <dsp:sp modelId="{9E10A0FE-D3A4-9C44-B7A0-928D2F6023A1}">
      <dsp:nvSpPr>
        <dsp:cNvPr id="0" name=""/>
        <dsp:cNvSpPr/>
      </dsp:nvSpPr>
      <dsp:spPr>
        <a:xfrm>
          <a:off x="4858073" y="1551"/>
          <a:ext cx="3117946" cy="1870768"/>
        </a:xfrm>
        <a:prstGeom prst="rect">
          <a:avLst/>
        </a:prstGeom>
        <a:solidFill>
          <a:schemeClr val="accent5">
            <a:hueOff val="2003568"/>
            <a:satOff val="-8793"/>
            <a:lumOff val="261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Development of a real-time map for users to access parking lot information.</a:t>
          </a:r>
        </a:p>
      </dsp:txBody>
      <dsp:txXfrm>
        <a:off x="4858073" y="1551"/>
        <a:ext cx="3117946" cy="1870768"/>
      </dsp:txXfrm>
    </dsp:sp>
    <dsp:sp modelId="{B4575258-B194-6E40-AEAE-38C2EC3F0C64}">
      <dsp:nvSpPr>
        <dsp:cNvPr id="0" name=""/>
        <dsp:cNvSpPr/>
      </dsp:nvSpPr>
      <dsp:spPr>
        <a:xfrm>
          <a:off x="1428331" y="2184114"/>
          <a:ext cx="3117946" cy="1870768"/>
        </a:xfrm>
        <a:prstGeom prst="rect">
          <a:avLst/>
        </a:prstGeom>
        <a:solidFill>
          <a:schemeClr val="accent5">
            <a:hueOff val="4007135"/>
            <a:satOff val="-17587"/>
            <a:lumOff val="52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 with the university's existing infrastructure.</a:t>
          </a:r>
        </a:p>
      </dsp:txBody>
      <dsp:txXfrm>
        <a:off x="1428331" y="2184114"/>
        <a:ext cx="3117946" cy="1870768"/>
      </dsp:txXfrm>
    </dsp:sp>
    <dsp:sp modelId="{97AA0FEB-21D8-D145-962C-C1BA4BA27C05}">
      <dsp:nvSpPr>
        <dsp:cNvPr id="0" name=""/>
        <dsp:cNvSpPr/>
      </dsp:nvSpPr>
      <dsp:spPr>
        <a:xfrm>
          <a:off x="4858073" y="2184114"/>
          <a:ext cx="3117946" cy="1870768"/>
        </a:xfrm>
        <a:prstGeom prst="rect">
          <a:avLst/>
        </a:prstGeom>
        <a:solidFill>
          <a:schemeClr val="accent5">
            <a:hueOff val="6010703"/>
            <a:satOff val="-26380"/>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u="none" kern="1200" dirty="0"/>
            <a:t>Reduce user search time and parking congestion </a:t>
          </a:r>
          <a:endParaRPr lang="en-US" sz="2400" kern="1200" dirty="0"/>
        </a:p>
      </dsp:txBody>
      <dsp:txXfrm>
        <a:off x="4858073" y="2184114"/>
        <a:ext cx="3117946" cy="18707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3951C-5EAC-9E43-AC31-014A6B241E88}">
      <dsp:nvSpPr>
        <dsp:cNvPr id="0" name=""/>
        <dsp:cNvSpPr/>
      </dsp:nvSpPr>
      <dsp:spPr>
        <a:xfrm>
          <a:off x="0" y="0"/>
          <a:ext cx="7523481" cy="890275"/>
        </a:xfrm>
        <a:prstGeom prst="roundRect">
          <a:avLst>
            <a:gd name="adj" fmla="val 10000"/>
          </a:avLst>
        </a:prstGeom>
        <a:solidFill>
          <a:schemeClr val="accent2">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b="0" i="0" kern="1200" dirty="0"/>
            <a:t>• </a:t>
          </a:r>
          <a:r>
            <a:rPr lang="en-US" sz="1600" kern="1200" dirty="0"/>
            <a:t>Deployment of IoT sensors and connectivity.</a:t>
          </a:r>
          <a:br>
            <a:rPr lang="en-US" sz="1600" kern="1200" dirty="0"/>
          </a:br>
          <a:endParaRPr lang="en-US" sz="1600" kern="1200" dirty="0"/>
        </a:p>
      </dsp:txBody>
      <dsp:txXfrm>
        <a:off x="26075" y="26075"/>
        <a:ext cx="6487577" cy="838125"/>
      </dsp:txXfrm>
    </dsp:sp>
    <dsp:sp modelId="{E655950B-F596-FE4C-9030-25F4A836C453}">
      <dsp:nvSpPr>
        <dsp:cNvPr id="0" name=""/>
        <dsp:cNvSpPr/>
      </dsp:nvSpPr>
      <dsp:spPr>
        <a:xfrm>
          <a:off x="630091" y="1052143"/>
          <a:ext cx="7523481" cy="890275"/>
        </a:xfrm>
        <a:prstGeom prst="roundRect">
          <a:avLst>
            <a:gd name="adj" fmla="val 10000"/>
          </a:avLst>
        </a:prstGeom>
        <a:solidFill>
          <a:schemeClr val="accent3">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b="0" i="0" kern="1200" dirty="0"/>
            <a:t>• </a:t>
          </a:r>
          <a:r>
            <a:rPr lang="en-US" sz="1600" kern="1200" dirty="0"/>
            <a:t>Real-time map for parking management.</a:t>
          </a:r>
          <a:br>
            <a:rPr lang="en-US" sz="1600" kern="1200" dirty="0"/>
          </a:br>
          <a:endParaRPr lang="en-US" sz="1600" kern="1200" dirty="0"/>
        </a:p>
      </dsp:txBody>
      <dsp:txXfrm>
        <a:off x="656166" y="1078218"/>
        <a:ext cx="6262561" cy="838125"/>
      </dsp:txXfrm>
    </dsp:sp>
    <dsp:sp modelId="{7B203C15-C89F-8641-A14F-1FF475A3F0C4}">
      <dsp:nvSpPr>
        <dsp:cNvPr id="0" name=""/>
        <dsp:cNvSpPr/>
      </dsp:nvSpPr>
      <dsp:spPr>
        <a:xfrm>
          <a:off x="838454" y="2104287"/>
          <a:ext cx="8348130" cy="890275"/>
        </a:xfrm>
        <a:prstGeom prst="roundRect">
          <a:avLst>
            <a:gd name="adj" fmla="val 10000"/>
          </a:avLst>
        </a:prstGeom>
        <a:solidFill>
          <a:schemeClr val="accent4">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b="0" i="0" kern="1200" dirty="0"/>
            <a:t>• </a:t>
          </a:r>
          <a:r>
            <a:rPr lang="en-US" sz="1600" kern="1200" dirty="0"/>
            <a:t>Integration of real-time map with university servers and   databases.</a:t>
          </a:r>
          <a:br>
            <a:rPr lang="en-US" sz="1600" kern="1200" dirty="0"/>
          </a:br>
          <a:endParaRPr lang="en-US" sz="1600" kern="1200" dirty="0"/>
        </a:p>
      </dsp:txBody>
      <dsp:txXfrm>
        <a:off x="864529" y="2130362"/>
        <a:ext cx="6965151" cy="838125"/>
      </dsp:txXfrm>
    </dsp:sp>
    <dsp:sp modelId="{66C549BB-C5F4-7E47-A8C8-2FFE46A93FC8}">
      <dsp:nvSpPr>
        <dsp:cNvPr id="0" name=""/>
        <dsp:cNvSpPr/>
      </dsp:nvSpPr>
      <dsp:spPr>
        <a:xfrm>
          <a:off x="1880870" y="3156430"/>
          <a:ext cx="7523481" cy="890275"/>
        </a:xfrm>
        <a:prstGeom prst="roundRect">
          <a:avLst>
            <a:gd name="adj" fmla="val 10000"/>
          </a:avLst>
        </a:prstGeom>
        <a:solidFill>
          <a:schemeClr val="accent5">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b="0" i="0" kern="1200" dirty="0"/>
            <a:t>• </a:t>
          </a:r>
          <a:r>
            <a:rPr lang="en-US" sz="1600" kern="1200" dirty="0"/>
            <a:t>User training and documentation.</a:t>
          </a:r>
        </a:p>
      </dsp:txBody>
      <dsp:txXfrm>
        <a:off x="1906945" y="3182505"/>
        <a:ext cx="6262561" cy="838125"/>
      </dsp:txXfrm>
    </dsp:sp>
    <dsp:sp modelId="{79418242-E6FF-394F-84D8-C012F259C33A}">
      <dsp:nvSpPr>
        <dsp:cNvPr id="0" name=""/>
        <dsp:cNvSpPr/>
      </dsp:nvSpPr>
      <dsp:spPr>
        <a:xfrm>
          <a:off x="6944802" y="681869"/>
          <a:ext cx="578678" cy="57867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75005" y="681869"/>
        <a:ext cx="318272" cy="435455"/>
      </dsp:txXfrm>
    </dsp:sp>
    <dsp:sp modelId="{86662B6C-F488-D14D-8007-82D6085EA02F}">
      <dsp:nvSpPr>
        <dsp:cNvPr id="0" name=""/>
        <dsp:cNvSpPr/>
      </dsp:nvSpPr>
      <dsp:spPr>
        <a:xfrm>
          <a:off x="7574894" y="1734013"/>
          <a:ext cx="578678" cy="578678"/>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705097" y="1734013"/>
        <a:ext cx="318272" cy="435455"/>
      </dsp:txXfrm>
    </dsp:sp>
    <dsp:sp modelId="{618D0D15-C599-A147-B03A-0EA9D852124A}">
      <dsp:nvSpPr>
        <dsp:cNvPr id="0" name=""/>
        <dsp:cNvSpPr/>
      </dsp:nvSpPr>
      <dsp:spPr>
        <a:xfrm>
          <a:off x="8195581" y="2786157"/>
          <a:ext cx="578678" cy="578678"/>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325784" y="2786157"/>
        <a:ext cx="318272" cy="4354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C7E30-8D18-40D8-AECB-3828F9C30449}">
      <dsp:nvSpPr>
        <dsp:cNvPr id="0" name=""/>
        <dsp:cNvSpPr/>
      </dsp:nvSpPr>
      <dsp:spPr>
        <a:xfrm>
          <a:off x="0" y="103977"/>
          <a:ext cx="2111319" cy="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C8B485-76C5-4760-8297-06F3CB07C2D8}">
      <dsp:nvSpPr>
        <dsp:cNvPr id="0" name=""/>
        <dsp:cNvSpPr/>
      </dsp:nvSpPr>
      <dsp:spPr>
        <a:xfrm>
          <a:off x="0" y="103979"/>
          <a:ext cx="11" cy="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755315-93C1-440E-AAB4-4410601E92C4}">
      <dsp:nvSpPr>
        <dsp:cNvPr id="0" name=""/>
        <dsp:cNvSpPr/>
      </dsp:nvSpPr>
      <dsp:spPr>
        <a:xfrm flipV="1">
          <a:off x="12" y="324"/>
          <a:ext cx="2105299" cy="218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 tIns="1155" rIns="1155" bIns="1155" numCol="1" spcCol="1270" anchor="ctr" anchorCtr="0">
          <a:noAutofit/>
        </a:bodyPr>
        <a:lstStyle/>
        <a:p>
          <a:pPr marL="0" lvl="0" indent="0" algn="l" defTabSz="622300">
            <a:lnSpc>
              <a:spcPct val="100000"/>
            </a:lnSpc>
            <a:spcBef>
              <a:spcPct val="0"/>
            </a:spcBef>
            <a:spcAft>
              <a:spcPct val="35000"/>
            </a:spcAft>
            <a:buNone/>
          </a:pPr>
          <a:r>
            <a:rPr lang="en-US" sz="1400" b="0" i="0" kern="1200" dirty="0"/>
            <a:t>•</a:t>
          </a:r>
          <a:r>
            <a:rPr lang="en-US" sz="1400" kern="1200" dirty="0"/>
            <a:t>.</a:t>
          </a:r>
        </a:p>
      </dsp:txBody>
      <dsp:txXfrm rot="10800000">
        <a:off x="12" y="324"/>
        <a:ext cx="2105299" cy="218219"/>
      </dsp:txXfrm>
    </dsp:sp>
    <dsp:sp modelId="{C48E2E92-5140-45EA-B273-6DB44BE07EC9}">
      <dsp:nvSpPr>
        <dsp:cNvPr id="0" name=""/>
        <dsp:cNvSpPr/>
      </dsp:nvSpPr>
      <dsp:spPr>
        <a:xfrm>
          <a:off x="0" y="221271"/>
          <a:ext cx="2111319" cy="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AE8698-7AA0-4155-A578-215668AF7F21}">
      <dsp:nvSpPr>
        <dsp:cNvPr id="0" name=""/>
        <dsp:cNvSpPr/>
      </dsp:nvSpPr>
      <dsp:spPr>
        <a:xfrm>
          <a:off x="0" y="221272"/>
          <a:ext cx="11" cy="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CDD7-1BDE-4B91-890F-B016F25EE3FF}">
      <dsp:nvSpPr>
        <dsp:cNvPr id="0" name=""/>
        <dsp:cNvSpPr/>
      </dsp:nvSpPr>
      <dsp:spPr>
        <a:xfrm>
          <a:off x="12" y="221271"/>
          <a:ext cx="2105299" cy="10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 tIns="1155" rIns="1155" bIns="1155"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12" y="221271"/>
        <a:ext cx="2105299" cy="10910"/>
      </dsp:txXfrm>
    </dsp:sp>
    <dsp:sp modelId="{CED73D5C-8EEB-4E43-9508-B207523D0688}">
      <dsp:nvSpPr>
        <dsp:cNvPr id="0" name=""/>
        <dsp:cNvSpPr/>
      </dsp:nvSpPr>
      <dsp:spPr>
        <a:xfrm>
          <a:off x="0" y="234910"/>
          <a:ext cx="2111319" cy="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13504-FC5D-4047-B8C9-43116265DFD7}">
      <dsp:nvSpPr>
        <dsp:cNvPr id="0" name=""/>
        <dsp:cNvSpPr/>
      </dsp:nvSpPr>
      <dsp:spPr>
        <a:xfrm>
          <a:off x="0" y="234910"/>
          <a:ext cx="11" cy="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9908AF-D9F0-4BF6-BAFF-607926319E2A}">
      <dsp:nvSpPr>
        <dsp:cNvPr id="0" name=""/>
        <dsp:cNvSpPr/>
      </dsp:nvSpPr>
      <dsp:spPr>
        <a:xfrm>
          <a:off x="12" y="234910"/>
          <a:ext cx="2105299" cy="10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 tIns="1155" rIns="1155" bIns="1155"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12" y="234910"/>
        <a:ext cx="2105299" cy="10910"/>
      </dsp:txXfrm>
    </dsp:sp>
    <dsp:sp modelId="{B4E606C9-A6DE-4059-8845-6194BADDECD1}">
      <dsp:nvSpPr>
        <dsp:cNvPr id="0" name=""/>
        <dsp:cNvSpPr/>
      </dsp:nvSpPr>
      <dsp:spPr>
        <a:xfrm>
          <a:off x="0" y="248549"/>
          <a:ext cx="2111319" cy="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11C84-5222-4A0F-9B44-BE1336739CBF}">
      <dsp:nvSpPr>
        <dsp:cNvPr id="0" name=""/>
        <dsp:cNvSpPr/>
      </dsp:nvSpPr>
      <dsp:spPr>
        <a:xfrm>
          <a:off x="0" y="248549"/>
          <a:ext cx="11" cy="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393F33-F232-40AA-865A-F56316D80CC5}">
      <dsp:nvSpPr>
        <dsp:cNvPr id="0" name=""/>
        <dsp:cNvSpPr/>
      </dsp:nvSpPr>
      <dsp:spPr>
        <a:xfrm>
          <a:off x="12" y="248549"/>
          <a:ext cx="2105299" cy="10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 tIns="1155" rIns="1155" bIns="1155" numCol="1" spcCol="1270" anchor="ctr" anchorCtr="0">
          <a:noAutofit/>
        </a:bodyPr>
        <a:lstStyle/>
        <a:p>
          <a:pPr marL="0" lvl="0" indent="0" algn="l" defTabSz="622300">
            <a:lnSpc>
              <a:spcPct val="100000"/>
            </a:lnSpc>
            <a:spcBef>
              <a:spcPct val="0"/>
            </a:spcBef>
            <a:spcAft>
              <a:spcPct val="35000"/>
            </a:spcAft>
            <a:buNone/>
          </a:pPr>
          <a:endParaRPr lang="en-US" sz="1400" kern="1200" dirty="0"/>
        </a:p>
      </dsp:txBody>
      <dsp:txXfrm>
        <a:off x="12" y="248549"/>
        <a:ext cx="2105299" cy="109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68204-B870-F443-B892-BE51379AB8CE}">
      <dsp:nvSpPr>
        <dsp:cNvPr id="0" name=""/>
        <dsp:cNvSpPr/>
      </dsp:nvSpPr>
      <dsp:spPr>
        <a:xfrm>
          <a:off x="0" y="212807"/>
          <a:ext cx="9404352" cy="425615"/>
        </a:xfrm>
        <a:prstGeom prst="roundRect">
          <a:avLst>
            <a:gd name="adj" fmla="val 10000"/>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  IoT sensors accurately detect space availability in parking lots or garages.</a:t>
          </a:r>
          <a:endParaRPr lang="en-US" sz="1800" kern="1200" dirty="0"/>
        </a:p>
      </dsp:txBody>
      <dsp:txXfrm>
        <a:off x="12466" y="225273"/>
        <a:ext cx="9379420" cy="4006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88340-5F09-9645-9089-E2BDB1614907}">
      <dsp:nvSpPr>
        <dsp:cNvPr id="0" name=""/>
        <dsp:cNvSpPr/>
      </dsp:nvSpPr>
      <dsp:spPr>
        <a:xfrm>
          <a:off x="0" y="1142"/>
          <a:ext cx="10926298" cy="187382"/>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Parking Structure = </a:t>
          </a:r>
          <a:r>
            <a:rPr lang="en-US" sz="1200" kern="1200" dirty="0" err="1"/>
            <a:t>structureID</a:t>
          </a:r>
          <a:r>
            <a:rPr lang="en-US" sz="1200" kern="1200" dirty="0"/>
            <a:t> + name + capacity + location</a:t>
          </a:r>
          <a:r>
            <a:rPr lang="en-US" sz="1200" kern="1200" dirty="0">
              <a:solidFill>
                <a:schemeClr val="tx1"/>
              </a:solidFill>
            </a:rPr>
            <a:t>:</a:t>
          </a:r>
        </a:p>
      </dsp:txBody>
      <dsp:txXfrm>
        <a:off x="9147" y="10289"/>
        <a:ext cx="10908004" cy="169088"/>
      </dsp:txXfrm>
    </dsp:sp>
    <dsp:sp modelId="{E27997D9-8208-CA4B-B847-64020D4075C9}">
      <dsp:nvSpPr>
        <dsp:cNvPr id="0" name=""/>
        <dsp:cNvSpPr/>
      </dsp:nvSpPr>
      <dsp:spPr>
        <a:xfrm>
          <a:off x="0" y="197749"/>
          <a:ext cx="10926298" cy="187382"/>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Parking Spot = </a:t>
          </a:r>
          <a:r>
            <a:rPr lang="en-US" sz="1200" kern="1200" dirty="0" err="1"/>
            <a:t>spotID</a:t>
          </a:r>
          <a:r>
            <a:rPr lang="en-US" sz="1200" kern="1200" dirty="0"/>
            <a:t> + </a:t>
          </a:r>
          <a:r>
            <a:rPr lang="en-US" sz="1200" kern="1200" dirty="0" err="1"/>
            <a:t>structureID</a:t>
          </a:r>
          <a:endParaRPr lang="en-US" sz="1200" kern="1200" dirty="0">
            <a:solidFill>
              <a:schemeClr val="tx1"/>
            </a:solidFill>
          </a:endParaRPr>
        </a:p>
      </dsp:txBody>
      <dsp:txXfrm>
        <a:off x="9147" y="206896"/>
        <a:ext cx="10908004" cy="169088"/>
      </dsp:txXfrm>
    </dsp:sp>
    <dsp:sp modelId="{2F8178AD-28F6-D847-9E6A-4AFA6A1623AB}">
      <dsp:nvSpPr>
        <dsp:cNvPr id="0" name=""/>
        <dsp:cNvSpPr/>
      </dsp:nvSpPr>
      <dsp:spPr>
        <a:xfrm>
          <a:off x="0" y="394357"/>
          <a:ext cx="10926298" cy="187382"/>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IoT Sensor = </a:t>
          </a:r>
          <a:r>
            <a:rPr lang="en-US" sz="1200" kern="1200" dirty="0" err="1"/>
            <a:t>sensorID</a:t>
          </a:r>
          <a:r>
            <a:rPr lang="en-US" sz="1200" kern="1200" dirty="0"/>
            <a:t> + </a:t>
          </a:r>
          <a:r>
            <a:rPr lang="en-US" sz="1200" kern="1200" dirty="0" err="1"/>
            <a:t>structureID</a:t>
          </a:r>
          <a:r>
            <a:rPr lang="en-US" sz="1200" kern="1200" dirty="0"/>
            <a:t> + </a:t>
          </a:r>
          <a:r>
            <a:rPr lang="en-US" sz="1200" kern="1200" dirty="0" err="1"/>
            <a:t>spotID</a:t>
          </a:r>
          <a:r>
            <a:rPr lang="en-US" sz="1200" kern="1200" dirty="0"/>
            <a:t> + availability</a:t>
          </a:r>
          <a:endParaRPr lang="en-US" sz="1200" kern="1200" dirty="0">
            <a:solidFill>
              <a:schemeClr val="tx1"/>
            </a:solidFill>
          </a:endParaRPr>
        </a:p>
      </dsp:txBody>
      <dsp:txXfrm>
        <a:off x="9147" y="403504"/>
        <a:ext cx="10908004" cy="169088"/>
      </dsp:txXfrm>
    </dsp:sp>
    <dsp:sp modelId="{D693E51C-9900-B142-8BF5-BEA22E3FA677}">
      <dsp:nvSpPr>
        <dsp:cNvPr id="0" name=""/>
        <dsp:cNvSpPr/>
      </dsp:nvSpPr>
      <dsp:spPr>
        <a:xfrm>
          <a:off x="0" y="590965"/>
          <a:ext cx="10926298" cy="187382"/>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availability = [</a:t>
          </a:r>
          <a:r>
            <a:rPr lang="en-US" sz="1200" kern="1200" dirty="0" err="1"/>
            <a:t>Yes|No</a:t>
          </a:r>
          <a:r>
            <a:rPr lang="en-US" sz="1200" kern="1200" dirty="0"/>
            <a:t>]</a:t>
          </a:r>
          <a:endParaRPr lang="en-US" sz="1200" kern="1200" dirty="0">
            <a:solidFill>
              <a:schemeClr val="tx1"/>
            </a:solidFill>
          </a:endParaRPr>
        </a:p>
      </dsp:txBody>
      <dsp:txXfrm>
        <a:off x="9147" y="600112"/>
        <a:ext cx="10908004" cy="169088"/>
      </dsp:txXfrm>
    </dsp:sp>
    <dsp:sp modelId="{FE221AB4-3435-9C41-8986-3FDD63B804D5}">
      <dsp:nvSpPr>
        <dsp:cNvPr id="0" name=""/>
        <dsp:cNvSpPr/>
      </dsp:nvSpPr>
      <dsp:spPr>
        <a:xfrm>
          <a:off x="0" y="787573"/>
          <a:ext cx="10926298" cy="187382"/>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UTD Parking System = </a:t>
          </a:r>
          <a:r>
            <a:rPr lang="en-US" sz="1200" kern="1200" dirty="0" err="1"/>
            <a:t>structureID</a:t>
          </a:r>
          <a:r>
            <a:rPr lang="en-US" sz="1200" kern="1200" dirty="0"/>
            <a:t> + </a:t>
          </a:r>
          <a:r>
            <a:rPr lang="en-US" sz="1200" kern="1200" dirty="0" err="1"/>
            <a:t>sensorID</a:t>
          </a:r>
          <a:r>
            <a:rPr lang="en-US" sz="1200" kern="1200" dirty="0"/>
            <a:t> + </a:t>
          </a:r>
          <a:r>
            <a:rPr lang="en-US" sz="1200" kern="1200" dirty="0" err="1"/>
            <a:t>spotID</a:t>
          </a:r>
          <a:r>
            <a:rPr lang="en-US" sz="1200" kern="1200" dirty="0"/>
            <a:t> + availability + </a:t>
          </a:r>
          <a:r>
            <a:rPr lang="en-US" sz="1200" kern="1200" dirty="0" err="1"/>
            <a:t>totalAvailability</a:t>
          </a:r>
          <a:endParaRPr lang="en-US" sz="1200" kern="1200" dirty="0">
            <a:solidFill>
              <a:schemeClr val="tx1"/>
            </a:solidFill>
          </a:endParaRPr>
        </a:p>
      </dsp:txBody>
      <dsp:txXfrm>
        <a:off x="9147" y="796720"/>
        <a:ext cx="10908004" cy="169088"/>
      </dsp:txXfrm>
    </dsp:sp>
    <dsp:sp modelId="{F2811969-A8E6-F446-8E87-6AC510CFC62A}">
      <dsp:nvSpPr>
        <dsp:cNvPr id="0" name=""/>
        <dsp:cNvSpPr/>
      </dsp:nvSpPr>
      <dsp:spPr>
        <a:xfrm>
          <a:off x="0" y="974956"/>
          <a:ext cx="10926298" cy="24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910"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SUP System = </a:t>
          </a:r>
          <a:r>
            <a:rPr lang="en-US" sz="1200" kern="1200" dirty="0" err="1"/>
            <a:t>structureID</a:t>
          </a:r>
          <a:r>
            <a:rPr lang="en-US" sz="1200" kern="1200" dirty="0"/>
            <a:t> + </a:t>
          </a:r>
          <a:r>
            <a:rPr lang="en-US" sz="1200" kern="1200" dirty="0" err="1"/>
            <a:t>totalAvailability</a:t>
          </a:r>
          <a:endParaRPr lang="en-US" sz="1200" kern="1200" dirty="0">
            <a:solidFill>
              <a:schemeClr val="tx1"/>
            </a:solidFill>
          </a:endParaRPr>
        </a:p>
      </dsp:txBody>
      <dsp:txXfrm>
        <a:off x="0" y="974956"/>
        <a:ext cx="10926298" cy="241014"/>
      </dsp:txXfrm>
    </dsp:sp>
    <dsp:sp modelId="{148518B2-4536-1F45-B09C-2E92A5F3E1ED}">
      <dsp:nvSpPr>
        <dsp:cNvPr id="0" name=""/>
        <dsp:cNvSpPr/>
      </dsp:nvSpPr>
      <dsp:spPr>
        <a:xfrm>
          <a:off x="0" y="1204146"/>
          <a:ext cx="10926298" cy="187382"/>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Users Device = </a:t>
          </a:r>
          <a:r>
            <a:rPr lang="en-US" sz="1200" kern="1200" dirty="0" err="1"/>
            <a:t>deviceID</a:t>
          </a:r>
          <a:r>
            <a:rPr lang="en-US" sz="1200" kern="1200" dirty="0"/>
            <a:t> + (</a:t>
          </a:r>
          <a:r>
            <a:rPr lang="en-US" sz="1200" kern="1200" dirty="0" err="1"/>
            <a:t>deviceType</a:t>
          </a:r>
          <a:r>
            <a:rPr lang="en-US" sz="1200" kern="1200" dirty="0"/>
            <a:t>)</a:t>
          </a:r>
          <a:endParaRPr lang="en-US" sz="1200" kern="1200" dirty="0">
            <a:solidFill>
              <a:schemeClr val="tx1"/>
            </a:solidFill>
          </a:endParaRPr>
        </a:p>
      </dsp:txBody>
      <dsp:txXfrm>
        <a:off x="9147" y="1213293"/>
        <a:ext cx="10908004" cy="169088"/>
      </dsp:txXfrm>
    </dsp:sp>
    <dsp:sp modelId="{4FCD421E-8E65-9C44-AACD-9153F3C96ECD}">
      <dsp:nvSpPr>
        <dsp:cNvPr id="0" name=""/>
        <dsp:cNvSpPr/>
      </dsp:nvSpPr>
      <dsp:spPr>
        <a:xfrm>
          <a:off x="0" y="1406096"/>
          <a:ext cx="10926298" cy="187382"/>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Data element name: </a:t>
          </a:r>
          <a:r>
            <a:rPr lang="en-US" sz="1200" kern="1200" dirty="0" err="1"/>
            <a:t>structureID</a:t>
          </a:r>
          <a:r>
            <a:rPr lang="en-US" sz="1200" kern="1200" dirty="0"/>
            <a:t>, </a:t>
          </a:r>
        </a:p>
      </dsp:txBody>
      <dsp:txXfrm>
        <a:off x="9147" y="1415243"/>
        <a:ext cx="10908004" cy="169088"/>
      </dsp:txXfrm>
    </dsp:sp>
    <dsp:sp modelId="{E966A868-E73C-1841-ADA1-B27397B37ADD}">
      <dsp:nvSpPr>
        <dsp:cNvPr id="0" name=""/>
        <dsp:cNvSpPr/>
      </dsp:nvSpPr>
      <dsp:spPr>
        <a:xfrm>
          <a:off x="0" y="1609186"/>
          <a:ext cx="10926298" cy="187382"/>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Aliases: Structure ID</a:t>
          </a:r>
        </a:p>
      </dsp:txBody>
      <dsp:txXfrm>
        <a:off x="9147" y="1618333"/>
        <a:ext cx="10908004" cy="169088"/>
      </dsp:txXfrm>
    </dsp:sp>
    <dsp:sp modelId="{4E5E5D8E-B838-344F-90FD-422B825371AC}">
      <dsp:nvSpPr>
        <dsp:cNvPr id="0" name=""/>
        <dsp:cNvSpPr/>
      </dsp:nvSpPr>
      <dsp:spPr>
        <a:xfrm>
          <a:off x="0" y="1805794"/>
          <a:ext cx="10926298" cy="187382"/>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Definition: Unique ID number for parking structure identification</a:t>
          </a:r>
        </a:p>
      </dsp:txBody>
      <dsp:txXfrm>
        <a:off x="9147" y="1814941"/>
        <a:ext cx="10908004" cy="169088"/>
      </dsp:txXfrm>
    </dsp:sp>
    <dsp:sp modelId="{399FD92B-F034-4D46-A5C7-E60CA214B6D9}">
      <dsp:nvSpPr>
        <dsp:cNvPr id="0" name=""/>
        <dsp:cNvSpPr/>
      </dsp:nvSpPr>
      <dsp:spPr>
        <a:xfrm>
          <a:off x="0" y="2002401"/>
          <a:ext cx="10926298" cy="187382"/>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Type: String</a:t>
          </a:r>
        </a:p>
      </dsp:txBody>
      <dsp:txXfrm>
        <a:off x="9147" y="2011548"/>
        <a:ext cx="10908004" cy="169088"/>
      </dsp:txXfrm>
    </dsp:sp>
    <dsp:sp modelId="{E8149873-4533-674B-B954-928CCF3EA20B}">
      <dsp:nvSpPr>
        <dsp:cNvPr id="0" name=""/>
        <dsp:cNvSpPr/>
      </dsp:nvSpPr>
      <dsp:spPr>
        <a:xfrm>
          <a:off x="0" y="2199009"/>
          <a:ext cx="10926298" cy="187382"/>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Length: 05</a:t>
          </a:r>
        </a:p>
      </dsp:txBody>
      <dsp:txXfrm>
        <a:off x="9147" y="2208156"/>
        <a:ext cx="10908004" cy="169088"/>
      </dsp:txXfrm>
    </dsp:sp>
    <dsp:sp modelId="{EA0CFED2-5F4B-084B-9E27-2E7917F4C128}">
      <dsp:nvSpPr>
        <dsp:cNvPr id="0" name=""/>
        <dsp:cNvSpPr/>
      </dsp:nvSpPr>
      <dsp:spPr>
        <a:xfrm>
          <a:off x="0" y="2395617"/>
          <a:ext cx="10926298" cy="187382"/>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Picture: 123456 546789</a:t>
          </a:r>
        </a:p>
      </dsp:txBody>
      <dsp:txXfrm>
        <a:off x="9147" y="2404764"/>
        <a:ext cx="10908004" cy="169088"/>
      </dsp:txXfrm>
    </dsp:sp>
    <dsp:sp modelId="{671B0B2A-C539-BA42-8C96-0C0B402D0543}">
      <dsp:nvSpPr>
        <dsp:cNvPr id="0" name=""/>
        <dsp:cNvSpPr/>
      </dsp:nvSpPr>
      <dsp:spPr>
        <a:xfrm>
          <a:off x="0" y="2592225"/>
          <a:ext cx="10926298" cy="187382"/>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tx1"/>
              </a:solidFill>
            </a:rPr>
            <a:t>Source: Brand Class</a:t>
          </a:r>
        </a:p>
      </dsp:txBody>
      <dsp:txXfrm>
        <a:off x="9147" y="2601372"/>
        <a:ext cx="10908004" cy="169088"/>
      </dsp:txXfrm>
    </dsp:sp>
    <dsp:sp modelId="{9CBBD3F5-12C5-2540-BB5F-214991415827}">
      <dsp:nvSpPr>
        <dsp:cNvPr id="0" name=""/>
        <dsp:cNvSpPr/>
      </dsp:nvSpPr>
      <dsp:spPr>
        <a:xfrm>
          <a:off x="0" y="2788833"/>
          <a:ext cx="10926298" cy="187382"/>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Update: No</a:t>
          </a:r>
        </a:p>
      </dsp:txBody>
      <dsp:txXfrm>
        <a:off x="9147" y="2797980"/>
        <a:ext cx="10908004" cy="16908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254E6-C0AF-8240-BCCA-7B1C4246210E}"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C00D0-48AD-534D-A4AE-2666B18493C9}" type="slidenum">
              <a:rPr lang="en-US" smtClean="0"/>
              <a:t>‹#›</a:t>
            </a:fld>
            <a:endParaRPr lang="en-US"/>
          </a:p>
        </p:txBody>
      </p:sp>
    </p:spTree>
    <p:extLst>
      <p:ext uri="{BB962C8B-B14F-4D97-AF65-F5344CB8AC3E}">
        <p14:creationId xmlns:p14="http://schemas.microsoft.com/office/powerpoint/2010/main" val="35096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C00D0-48AD-534D-A4AE-2666B18493C9}" type="slidenum">
              <a:rPr lang="en-US" smtClean="0"/>
              <a:t>1</a:t>
            </a:fld>
            <a:endParaRPr lang="en-US"/>
          </a:p>
        </p:txBody>
      </p:sp>
    </p:spTree>
    <p:extLst>
      <p:ext uri="{BB962C8B-B14F-4D97-AF65-F5344CB8AC3E}">
        <p14:creationId xmlns:p14="http://schemas.microsoft.com/office/powerpoint/2010/main" val="2951061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82166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450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89443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56043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5588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2AC24A9-CCB6-4F8D-B8DB-C2F3692CFA5A}" type="datetimeFigureOut">
              <a:rPr lang="en-US" smtClean="0"/>
              <a:t>12/8/23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9905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2AC24A9-CCB6-4F8D-B8DB-C2F3692CFA5A}" type="datetimeFigureOut">
              <a:rPr lang="en-US" smtClean="0"/>
              <a:t>12/8/23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16257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22079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1052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62506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9904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923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59316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2AC24A9-CCB6-4F8D-B8DB-C2F3692CFA5A}" type="datetimeFigureOut">
              <a:rPr lang="en-US" smtClean="0"/>
              <a:t>12/8/23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31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2AC24A9-CCB6-4F8D-B8DB-C2F3692CFA5A}" type="datetimeFigureOut">
              <a:rPr lang="en-US" smtClean="0"/>
              <a:t>12/8/23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4839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2AC24A9-CCB6-4F8D-B8DB-C2F3692CFA5A}" type="datetimeFigureOut">
              <a:rPr lang="en-US" smtClean="0"/>
              <a:t>12/8/23</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86525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969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2AC24A9-CCB6-4F8D-B8DB-C2F3692CFA5A}" type="datetimeFigureOut">
              <a:rPr lang="en-US" smtClean="0"/>
              <a:t>12/8/23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338398924"/>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10">
          <a:fgClr>
            <a:srgbClr val="14234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5256-71C4-171F-69B6-6366AE4CC3D1}"/>
              </a:ext>
            </a:extLst>
          </p:cNvPr>
          <p:cNvSpPr>
            <a:spLocks noGrp="1"/>
          </p:cNvSpPr>
          <p:nvPr>
            <p:ph type="ctrTitle"/>
          </p:nvPr>
        </p:nvSpPr>
        <p:spPr>
          <a:xfrm>
            <a:off x="2103121" y="310343"/>
            <a:ext cx="7985759" cy="868823"/>
          </a:xfrm>
        </p:spPr>
        <p:txBody>
          <a:bodyPr anchor="ctr">
            <a:normAutofit/>
          </a:bodyPr>
          <a:lstStyle/>
          <a:p>
            <a:pPr algn="ctr"/>
            <a:endParaRPr lang="en-US" sz="4000"/>
          </a:p>
        </p:txBody>
      </p:sp>
      <p:sp>
        <p:nvSpPr>
          <p:cNvPr id="3" name="Subtitle 2">
            <a:extLst>
              <a:ext uri="{FF2B5EF4-FFF2-40B4-BE49-F238E27FC236}">
                <a16:creationId xmlns:a16="http://schemas.microsoft.com/office/drawing/2014/main" id="{3401909C-E8EA-2146-B303-B54E3F766ED0}"/>
              </a:ext>
            </a:extLst>
          </p:cNvPr>
          <p:cNvSpPr>
            <a:spLocks noGrp="1"/>
          </p:cNvSpPr>
          <p:nvPr>
            <p:ph type="subTitle" idx="1"/>
          </p:nvPr>
        </p:nvSpPr>
        <p:spPr>
          <a:xfrm>
            <a:off x="2615738" y="1263807"/>
            <a:ext cx="6960524" cy="598516"/>
          </a:xfrm>
        </p:spPr>
        <p:txBody>
          <a:bodyPr anchor="ctr">
            <a:normAutofit/>
          </a:bodyPr>
          <a:lstStyle/>
          <a:p>
            <a:pPr algn="ctr"/>
            <a:endParaRPr lang="en-US" sz="2000">
              <a:solidFill>
                <a:schemeClr val="bg1"/>
              </a:solidFill>
            </a:endParaRPr>
          </a:p>
        </p:txBody>
      </p:sp>
      <p:pic>
        <p:nvPicPr>
          <p:cNvPr id="6" name="Video 5" title="Blue Lit Dots">
            <a:hlinkClick r:id="" action="ppaction://media"/>
            <a:extLst>
              <a:ext uri="{FF2B5EF4-FFF2-40B4-BE49-F238E27FC236}">
                <a16:creationId xmlns:a16="http://schemas.microsoft.com/office/drawing/2014/main" id="{3FB6E0FE-0598-DEB7-C251-3DCC3F5ADF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 y="310343"/>
            <a:ext cx="12020550" cy="6761555"/>
          </a:xfrm>
          <a:prstGeom prst="rect">
            <a:avLst/>
          </a:prstGeom>
        </p:spPr>
      </p:pic>
      <p:sp>
        <p:nvSpPr>
          <p:cNvPr id="7" name="TextBox 6">
            <a:extLst>
              <a:ext uri="{FF2B5EF4-FFF2-40B4-BE49-F238E27FC236}">
                <a16:creationId xmlns:a16="http://schemas.microsoft.com/office/drawing/2014/main" id="{019ECCC8-C5E0-907E-47D1-064C7925F946}"/>
              </a:ext>
            </a:extLst>
          </p:cNvPr>
          <p:cNvSpPr txBox="1"/>
          <p:nvPr/>
        </p:nvSpPr>
        <p:spPr>
          <a:xfrm>
            <a:off x="696216" y="1765405"/>
            <a:ext cx="10971016" cy="830997"/>
          </a:xfrm>
          <a:prstGeom prst="rect">
            <a:avLst/>
          </a:prstGeom>
          <a:noFill/>
        </p:spPr>
        <p:txBody>
          <a:bodyPr wrap="none" rtlCol="0">
            <a:spAutoFit/>
          </a:bodyPr>
          <a:lstStyle/>
          <a:p>
            <a:pPr algn="ctr"/>
            <a:r>
              <a:rPr lang="en-US" sz="4800" b="1" dirty="0">
                <a:latin typeface="Felix Titling" pitchFamily="82" charset="77"/>
                <a:ea typeface="Ayuthaya" pitchFamily="2" charset="-34"/>
                <a:cs typeface="Ayuthaya" pitchFamily="2" charset="-34"/>
              </a:rPr>
              <a:t>Smart University Parking (SUP)</a:t>
            </a:r>
          </a:p>
        </p:txBody>
      </p:sp>
      <p:sp>
        <p:nvSpPr>
          <p:cNvPr id="8" name="TextBox 7">
            <a:extLst>
              <a:ext uri="{FF2B5EF4-FFF2-40B4-BE49-F238E27FC236}">
                <a16:creationId xmlns:a16="http://schemas.microsoft.com/office/drawing/2014/main" id="{22376B55-AB79-100A-192F-AFCFF3AD0B06}"/>
              </a:ext>
            </a:extLst>
          </p:cNvPr>
          <p:cNvSpPr txBox="1"/>
          <p:nvPr/>
        </p:nvSpPr>
        <p:spPr>
          <a:xfrm>
            <a:off x="7976390" y="4261599"/>
            <a:ext cx="3923765" cy="1631216"/>
          </a:xfrm>
          <a:prstGeom prst="rect">
            <a:avLst/>
          </a:prstGeom>
          <a:noFill/>
        </p:spPr>
        <p:txBody>
          <a:bodyPr wrap="square" rtlCol="0">
            <a:spAutoFit/>
          </a:bodyPr>
          <a:lstStyle/>
          <a:p>
            <a:r>
              <a:rPr lang="en-US" b="1" i="1" dirty="0">
                <a:latin typeface="+mj-lt"/>
                <a:ea typeface="HELVETICA NEUE LIGHT" panose="02000403000000020004" pitchFamily="2" charset="0"/>
              </a:rPr>
              <a:t>A project by:</a:t>
            </a:r>
          </a:p>
          <a:p>
            <a:r>
              <a:rPr lang="en-US" sz="1600" i="1" dirty="0">
                <a:latin typeface="+mj-lt"/>
                <a:ea typeface="Helvetica Neue Light" panose="02000403000000020004" pitchFamily="2" charset="0"/>
              </a:rPr>
              <a:t>Sathyanand Kodi</a:t>
            </a:r>
          </a:p>
          <a:p>
            <a:r>
              <a:rPr lang="en-US" sz="1600" i="1" dirty="0">
                <a:latin typeface="+mj-lt"/>
                <a:ea typeface="Helvetica Neue Light" panose="02000403000000020004" pitchFamily="2" charset="0"/>
              </a:rPr>
              <a:t>David Zou</a:t>
            </a:r>
          </a:p>
          <a:p>
            <a:r>
              <a:rPr lang="en-US" sz="1600" i="1" dirty="0">
                <a:latin typeface="+mj-lt"/>
                <a:ea typeface="Helvetica Neue Light" panose="02000403000000020004" pitchFamily="2" charset="0"/>
              </a:rPr>
              <a:t>Abhay Dogra</a:t>
            </a:r>
          </a:p>
          <a:p>
            <a:r>
              <a:rPr lang="en-US" sz="1600" i="1" dirty="0" err="1">
                <a:latin typeface="+mj-lt"/>
                <a:ea typeface="Helvetica Neue Light" panose="02000403000000020004" pitchFamily="2" charset="0"/>
              </a:rPr>
              <a:t>Raaga</a:t>
            </a:r>
            <a:r>
              <a:rPr lang="en-US" sz="1600" i="1" dirty="0">
                <a:latin typeface="+mj-lt"/>
                <a:ea typeface="Helvetica Neue Light" panose="02000403000000020004" pitchFamily="2" charset="0"/>
              </a:rPr>
              <a:t> </a:t>
            </a:r>
            <a:r>
              <a:rPr lang="en-US" sz="1600" i="1" dirty="0" err="1">
                <a:latin typeface="+mj-lt"/>
                <a:ea typeface="Helvetica Neue Light" panose="02000403000000020004" pitchFamily="2" charset="0"/>
              </a:rPr>
              <a:t>Tanu</a:t>
            </a:r>
            <a:endParaRPr lang="en-US" sz="1600" i="1" dirty="0">
              <a:latin typeface="+mj-lt"/>
              <a:ea typeface="Helvetica Neue Light" panose="02000403000000020004" pitchFamily="2" charset="0"/>
            </a:endParaRPr>
          </a:p>
          <a:p>
            <a:r>
              <a:rPr lang="en-US" sz="1600" i="1" dirty="0">
                <a:latin typeface="+mj-lt"/>
                <a:ea typeface="Helvetica Neue Light" panose="02000403000000020004" pitchFamily="2" charset="0"/>
              </a:rPr>
              <a:t>Jess </a:t>
            </a:r>
            <a:r>
              <a:rPr lang="en-US" sz="1600" i="1" dirty="0" err="1">
                <a:latin typeface="+mj-lt"/>
                <a:ea typeface="Helvetica Neue Light" panose="02000403000000020004" pitchFamily="2" charset="0"/>
              </a:rPr>
              <a:t>Rumao</a:t>
            </a:r>
            <a:endParaRPr lang="en-US" dirty="0"/>
          </a:p>
        </p:txBody>
      </p:sp>
    </p:spTree>
    <p:extLst>
      <p:ext uri="{BB962C8B-B14F-4D97-AF65-F5344CB8AC3E}">
        <p14:creationId xmlns:p14="http://schemas.microsoft.com/office/powerpoint/2010/main" val="2500080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6" name="Picture 95">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8" name="Oval 97">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0" name="Picture 99">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2" name="Picture 101">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04" name="Rectangle 103">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E2035F6-F5FA-7FA1-5157-1F5B75849143}"/>
              </a:ext>
            </a:extLst>
          </p:cNvPr>
          <p:cNvSpPr>
            <a:spLocks noGrp="1"/>
          </p:cNvSpPr>
          <p:nvPr>
            <p:ph type="title"/>
          </p:nvPr>
        </p:nvSpPr>
        <p:spPr>
          <a:xfrm>
            <a:off x="8189492" y="1325880"/>
            <a:ext cx="3354807" cy="3066507"/>
          </a:xfrm>
        </p:spPr>
        <p:txBody>
          <a:bodyPr vert="horz" lIns="91440" tIns="45720" rIns="91440" bIns="45720" rtlCol="0" anchor="b">
            <a:normAutofit/>
          </a:bodyPr>
          <a:lstStyle/>
          <a:p>
            <a:r>
              <a:rPr lang="en-US" sz="5000" b="1" dirty="0"/>
              <a:t>CONTEXT DIAGRAM</a:t>
            </a:r>
          </a:p>
        </p:txBody>
      </p:sp>
      <p:sp>
        <p:nvSpPr>
          <p:cNvPr id="106" name="Rectangle 105">
            <a:extLst>
              <a:ext uri="{FF2B5EF4-FFF2-40B4-BE49-F238E27FC236}">
                <a16:creationId xmlns:a16="http://schemas.microsoft.com/office/drawing/2014/main" id="{7EDB5ED3-2038-4003-9C79-392EC7DBB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4">
            <a:extLst>
              <a:ext uri="{FF2B5EF4-FFF2-40B4-BE49-F238E27FC236}">
                <a16:creationId xmlns:a16="http://schemas.microsoft.com/office/drawing/2014/main" id="{60066950-B73B-4359-B169-435F774D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93C2FA42-1612-6A03-FA96-92EF764A8FCE}"/>
              </a:ext>
            </a:extLst>
          </p:cNvPr>
          <p:cNvSpPr>
            <a:spLocks noGrp="1"/>
          </p:cNvSpPr>
          <p:nvPr>
            <p:ph idx="1"/>
          </p:nvPr>
        </p:nvSpPr>
        <p:spPr>
          <a:xfrm>
            <a:off x="646745" y="1141408"/>
            <a:ext cx="6362068" cy="4646206"/>
          </a:xfrm>
        </p:spPr>
        <p:txBody>
          <a:bodyPr/>
          <a:lstStyle/>
          <a:p>
            <a:endParaRPr lang="en-US"/>
          </a:p>
        </p:txBody>
      </p:sp>
      <p:pic>
        <p:nvPicPr>
          <p:cNvPr id="6" name="Picture 5" descr="A diagram of a parking system&#10;&#10;Description automatically generated">
            <a:extLst>
              <a:ext uri="{FF2B5EF4-FFF2-40B4-BE49-F238E27FC236}">
                <a16:creationId xmlns:a16="http://schemas.microsoft.com/office/drawing/2014/main" id="{EE81E59F-E217-7555-FFD4-6E57ABB0DE0B}"/>
              </a:ext>
            </a:extLst>
          </p:cNvPr>
          <p:cNvPicPr>
            <a:picLocks noChangeAspect="1"/>
          </p:cNvPicPr>
          <p:nvPr/>
        </p:nvPicPr>
        <p:blipFill>
          <a:blip r:embed="rId7"/>
          <a:stretch>
            <a:fillRect/>
          </a:stretch>
        </p:blipFill>
        <p:spPr>
          <a:xfrm>
            <a:off x="1342642" y="1503386"/>
            <a:ext cx="4867660" cy="3356383"/>
          </a:xfrm>
          <a:prstGeom prst="rect">
            <a:avLst/>
          </a:prstGeom>
        </p:spPr>
      </p:pic>
    </p:spTree>
    <p:extLst>
      <p:ext uri="{BB962C8B-B14F-4D97-AF65-F5344CB8AC3E}">
        <p14:creationId xmlns:p14="http://schemas.microsoft.com/office/powerpoint/2010/main" val="3437356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6" name="Picture 95">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8" name="Oval 97">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0" name="Picture 99">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2" name="Picture 101">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04" name="Rectangle 103">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E2035F6-F5FA-7FA1-5157-1F5B75849143}"/>
              </a:ext>
            </a:extLst>
          </p:cNvPr>
          <p:cNvSpPr>
            <a:spLocks noGrp="1"/>
          </p:cNvSpPr>
          <p:nvPr>
            <p:ph type="title"/>
          </p:nvPr>
        </p:nvSpPr>
        <p:spPr>
          <a:xfrm>
            <a:off x="7885471" y="1325880"/>
            <a:ext cx="4139381" cy="3066507"/>
          </a:xfrm>
        </p:spPr>
        <p:txBody>
          <a:bodyPr vert="horz" lIns="91440" tIns="45720" rIns="91440" bIns="45720" rtlCol="0" anchor="b">
            <a:normAutofit/>
          </a:bodyPr>
          <a:lstStyle/>
          <a:p>
            <a:r>
              <a:rPr lang="en-US" sz="5000" b="1" dirty="0"/>
              <a:t>USE CASE DESCRIPTION</a:t>
            </a:r>
          </a:p>
        </p:txBody>
      </p:sp>
      <p:sp>
        <p:nvSpPr>
          <p:cNvPr id="106" name="Rectangle 105">
            <a:extLst>
              <a:ext uri="{FF2B5EF4-FFF2-40B4-BE49-F238E27FC236}">
                <a16:creationId xmlns:a16="http://schemas.microsoft.com/office/drawing/2014/main" id="{7EDB5ED3-2038-4003-9C79-392EC7DBB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4">
            <a:extLst>
              <a:ext uri="{FF2B5EF4-FFF2-40B4-BE49-F238E27FC236}">
                <a16:creationId xmlns:a16="http://schemas.microsoft.com/office/drawing/2014/main" id="{60066950-B73B-4359-B169-435F774D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4">
            <a:extLst>
              <a:ext uri="{FF2B5EF4-FFF2-40B4-BE49-F238E27FC236}">
                <a16:creationId xmlns:a16="http://schemas.microsoft.com/office/drawing/2014/main" id="{C04CF280-B356-8867-A58B-7BDE6B53E68F}"/>
              </a:ext>
            </a:extLst>
          </p:cNvPr>
          <p:cNvGraphicFramePr>
            <a:graphicFrameLocks/>
          </p:cNvGraphicFramePr>
          <p:nvPr>
            <p:extLst>
              <p:ext uri="{D42A27DB-BD31-4B8C-83A1-F6EECF244321}">
                <p14:modId xmlns:p14="http://schemas.microsoft.com/office/powerpoint/2010/main" val="3104962353"/>
              </p:ext>
            </p:extLst>
          </p:nvPr>
        </p:nvGraphicFramePr>
        <p:xfrm>
          <a:off x="1068388" y="957304"/>
          <a:ext cx="5063167" cy="4830310"/>
        </p:xfrm>
        <a:graphic>
          <a:graphicData uri="http://schemas.openxmlformats.org/drawingml/2006/table">
            <a:tbl>
              <a:tblPr firstRow="1" firstCol="1" bandRow="1">
                <a:noFill/>
                <a:tableStyleId>{5C22544A-7EE6-4342-B048-85BDC9FD1C3A}</a:tableStyleId>
              </a:tblPr>
              <a:tblGrid>
                <a:gridCol w="5063167">
                  <a:extLst>
                    <a:ext uri="{9D8B030D-6E8A-4147-A177-3AD203B41FA5}">
                      <a16:colId xmlns:a16="http://schemas.microsoft.com/office/drawing/2014/main" val="552590500"/>
                    </a:ext>
                  </a:extLst>
                </a:gridCol>
              </a:tblGrid>
              <a:tr h="273323">
                <a:tc>
                  <a:txBody>
                    <a:bodyPr/>
                    <a:lstStyle/>
                    <a:p>
                      <a:pPr marL="0" marR="0">
                        <a:spcBef>
                          <a:spcPts val="1200"/>
                        </a:spcBef>
                        <a:spcAft>
                          <a:spcPts val="0"/>
                        </a:spcAft>
                      </a:pPr>
                      <a:r>
                        <a:rPr lang="en-US" sz="800" b="1" kern="0" cap="all" spc="60">
                          <a:solidFill>
                            <a:schemeClr val="bg1"/>
                          </a:solidFill>
                          <a:effectLst/>
                        </a:rPr>
                        <a:t>Use Case Name: View map/Open website on device</a:t>
                      </a:r>
                      <a:endParaRPr lang="en-US" sz="800" b="1" kern="100" cap="all" spc="6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62119" marB="62119" anchor="b">
                    <a:lnL w="12700" cmpd="sng">
                      <a:noFill/>
                    </a:lnL>
                    <a:lnR w="12700" cmpd="sng">
                      <a:noFill/>
                    </a:lnR>
                    <a:lnT w="12700" cmpd="sng">
                      <a:noFill/>
                    </a:lnT>
                    <a:lnB w="38100" cmpd="sng">
                      <a:noFill/>
                    </a:lnB>
                    <a:noFill/>
                  </a:tcPr>
                </a:tc>
                <a:extLst>
                  <a:ext uri="{0D108BD9-81ED-4DB2-BD59-A6C34878D82A}">
                    <a16:rowId xmlns:a16="http://schemas.microsoft.com/office/drawing/2014/main" val="3408221429"/>
                  </a:ext>
                </a:extLst>
              </a:tr>
              <a:tr h="234685">
                <a:tc>
                  <a:txBody>
                    <a:bodyPr/>
                    <a:lstStyle/>
                    <a:p>
                      <a:pPr marL="0" marR="0">
                        <a:spcBef>
                          <a:spcPts val="1200"/>
                        </a:spcBef>
                        <a:spcAft>
                          <a:spcPts val="0"/>
                        </a:spcAft>
                      </a:pPr>
                      <a:r>
                        <a:rPr lang="en-US" sz="800" b="1" kern="0" cap="none" spc="0">
                          <a:solidFill>
                            <a:schemeClr val="bg1"/>
                          </a:solidFill>
                          <a:effectLst/>
                        </a:rPr>
                        <a:t>Scenario: User wants to view the map to know the number of parking spots available.</a:t>
                      </a:r>
                      <a:endParaRPr lang="en-US" sz="800" b="1"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ap="flat" cmpd="sng" algn="ctr">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659399091"/>
                  </a:ext>
                </a:extLst>
              </a:tr>
              <a:tr h="234685">
                <a:tc>
                  <a:txBody>
                    <a:bodyPr/>
                    <a:lstStyle/>
                    <a:p>
                      <a:pPr marL="0" marR="0">
                        <a:spcBef>
                          <a:spcPts val="1200"/>
                        </a:spcBef>
                        <a:spcAft>
                          <a:spcPts val="0"/>
                        </a:spcAft>
                      </a:pPr>
                      <a:r>
                        <a:rPr lang="en-US" sz="800" b="1" kern="0" cap="none" spc="0" dirty="0">
                          <a:solidFill>
                            <a:schemeClr val="bg1"/>
                          </a:solidFill>
                          <a:effectLst/>
                        </a:rPr>
                        <a:t>Triggering Activity: User needs information on parking availability</a:t>
                      </a:r>
                      <a:endParaRPr lang="en-US" sz="800" b="1" kern="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mpd="sng">
                      <a:noFill/>
                      <a:prstDash val="solid"/>
                    </a:lnL>
                    <a:lnR w="12700" cmpd="sng">
                      <a:noFill/>
                      <a:prstDash val="solid"/>
                    </a:lnR>
                    <a:lnT w="12700" cmpd="sng">
                      <a:noFill/>
                      <a:prstDash val="solid"/>
                    </a:lnT>
                    <a:lnB w="12700" cmpd="sng">
                      <a:noFill/>
                      <a:prstDash val="solid"/>
                    </a:lnB>
                    <a:solidFill>
                      <a:schemeClr val="tx1"/>
                    </a:solidFill>
                  </a:tcPr>
                </a:tc>
                <a:extLst>
                  <a:ext uri="{0D108BD9-81ED-4DB2-BD59-A6C34878D82A}">
                    <a16:rowId xmlns:a16="http://schemas.microsoft.com/office/drawing/2014/main" val="333675386"/>
                  </a:ext>
                </a:extLst>
              </a:tr>
              <a:tr h="234685">
                <a:tc>
                  <a:txBody>
                    <a:bodyPr/>
                    <a:lstStyle/>
                    <a:p>
                      <a:pPr marL="0" marR="0">
                        <a:spcBef>
                          <a:spcPts val="1200"/>
                        </a:spcBef>
                        <a:spcAft>
                          <a:spcPts val="0"/>
                        </a:spcAft>
                      </a:pPr>
                      <a:r>
                        <a:rPr lang="en-US" sz="800" b="1" kern="0" cap="none" spc="0">
                          <a:solidFill>
                            <a:schemeClr val="bg1"/>
                          </a:solidFill>
                          <a:effectLst/>
                        </a:rPr>
                        <a:t>Brief Description: User views the map/opens the web application on their electronic device</a:t>
                      </a:r>
                      <a:endParaRPr lang="en-US" sz="800" b="1"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ap="flat" cmpd="sng" algn="ctr">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44039534"/>
                  </a:ext>
                </a:extLst>
              </a:tr>
              <a:tr h="234685">
                <a:tc>
                  <a:txBody>
                    <a:bodyPr/>
                    <a:lstStyle/>
                    <a:p>
                      <a:pPr marL="0" marR="0">
                        <a:spcBef>
                          <a:spcPts val="1200"/>
                        </a:spcBef>
                        <a:spcAft>
                          <a:spcPts val="0"/>
                        </a:spcAft>
                      </a:pPr>
                      <a:r>
                        <a:rPr lang="en-US" sz="800" b="1" kern="0" cap="none" spc="0" dirty="0">
                          <a:solidFill>
                            <a:schemeClr val="bg1"/>
                          </a:solidFill>
                          <a:effectLst/>
                        </a:rPr>
                        <a:t>Actors: User</a:t>
                      </a:r>
                      <a:endParaRPr lang="en-US" sz="800" b="1" kern="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mpd="sng">
                      <a:noFill/>
                      <a:prstDash val="solid"/>
                    </a:lnL>
                    <a:lnR w="12700" cmpd="sng">
                      <a:noFill/>
                      <a:prstDash val="solid"/>
                    </a:lnR>
                    <a:lnT w="12700" cmpd="sng">
                      <a:noFill/>
                      <a:prstDash val="solid"/>
                    </a:lnT>
                    <a:lnB w="12700" cmpd="sng">
                      <a:noFill/>
                      <a:prstDash val="solid"/>
                    </a:lnB>
                    <a:solidFill>
                      <a:schemeClr val="tx1"/>
                    </a:solidFill>
                  </a:tcPr>
                </a:tc>
                <a:extLst>
                  <a:ext uri="{0D108BD9-81ED-4DB2-BD59-A6C34878D82A}">
                    <a16:rowId xmlns:a16="http://schemas.microsoft.com/office/drawing/2014/main" val="3602096061"/>
                  </a:ext>
                </a:extLst>
              </a:tr>
              <a:tr h="234685">
                <a:tc>
                  <a:txBody>
                    <a:bodyPr/>
                    <a:lstStyle/>
                    <a:p>
                      <a:pPr marL="0" marR="0">
                        <a:spcBef>
                          <a:spcPts val="1200"/>
                        </a:spcBef>
                        <a:spcAft>
                          <a:spcPts val="0"/>
                        </a:spcAft>
                      </a:pPr>
                      <a:r>
                        <a:rPr lang="en-US" sz="800" b="1" kern="0" cap="none" spc="0" dirty="0">
                          <a:solidFill>
                            <a:schemeClr val="bg1"/>
                          </a:solidFill>
                          <a:effectLst/>
                        </a:rPr>
                        <a:t>Related use cases: Display parking data in SUP System Map</a:t>
                      </a:r>
                      <a:endParaRPr lang="en-US" sz="800" b="1" kern="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ap="flat" cmpd="sng" algn="ctr">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44372211"/>
                  </a:ext>
                </a:extLst>
              </a:tr>
              <a:tr h="358922">
                <a:tc>
                  <a:txBody>
                    <a:bodyPr/>
                    <a:lstStyle/>
                    <a:p>
                      <a:pPr marL="0" marR="0">
                        <a:spcBef>
                          <a:spcPts val="1200"/>
                        </a:spcBef>
                        <a:spcAft>
                          <a:spcPts val="0"/>
                        </a:spcAft>
                      </a:pPr>
                      <a:r>
                        <a:rPr lang="en-US" sz="800" b="1" kern="0" cap="none" spc="0" dirty="0">
                          <a:solidFill>
                            <a:schemeClr val="bg1"/>
                          </a:solidFill>
                          <a:effectLst/>
                        </a:rPr>
                        <a:t>Stakeholders: UTD Auxiliary Service Department, UTD ID Department, User (Includes Students, Faculty and Staff, and Visitors) </a:t>
                      </a:r>
                      <a:endParaRPr lang="en-US" sz="800" b="1" kern="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mpd="sng">
                      <a:noFill/>
                      <a:prstDash val="solid"/>
                    </a:lnL>
                    <a:lnR w="12700" cmpd="sng">
                      <a:noFill/>
                      <a:prstDash val="solid"/>
                    </a:lnR>
                    <a:lnT w="12700" cmpd="sng">
                      <a:noFill/>
                      <a:prstDash val="solid"/>
                    </a:lnT>
                    <a:lnB w="12700" cmpd="sng">
                      <a:noFill/>
                      <a:prstDash val="solid"/>
                    </a:lnB>
                    <a:solidFill>
                      <a:schemeClr val="tx1"/>
                    </a:solidFill>
                  </a:tcPr>
                </a:tc>
                <a:extLst>
                  <a:ext uri="{0D108BD9-81ED-4DB2-BD59-A6C34878D82A}">
                    <a16:rowId xmlns:a16="http://schemas.microsoft.com/office/drawing/2014/main" val="2024574706"/>
                  </a:ext>
                </a:extLst>
              </a:tr>
              <a:tr h="586691">
                <a:tc>
                  <a:txBody>
                    <a:bodyPr/>
                    <a:lstStyle/>
                    <a:p>
                      <a:pPr marL="0" marR="0">
                        <a:spcBef>
                          <a:spcPts val="1200"/>
                        </a:spcBef>
                        <a:spcAft>
                          <a:spcPts val="0"/>
                        </a:spcAft>
                      </a:pPr>
                      <a:r>
                        <a:rPr lang="en-US" sz="800" b="1" kern="0" cap="none" spc="0">
                          <a:solidFill>
                            <a:schemeClr val="bg1"/>
                          </a:solidFill>
                          <a:effectLst/>
                        </a:rPr>
                        <a:t>Preconditions:</a:t>
                      </a:r>
                      <a:endParaRPr lang="en-US" sz="800" b="1" kern="100" cap="none" spc="0">
                        <a:solidFill>
                          <a:schemeClr val="bg1"/>
                        </a:solidFill>
                        <a:effectLst/>
                      </a:endParaRPr>
                    </a:p>
                    <a:p>
                      <a:pPr marL="342900" marR="0" lvl="0" indent="-342900" fontAlgn="base">
                        <a:spcBef>
                          <a:spcPts val="1200"/>
                        </a:spcBef>
                        <a:spcAft>
                          <a:spcPts val="0"/>
                        </a:spcAft>
                        <a:buFont typeface="+mj-lt"/>
                        <a:buAutoNum type="arabicPeriod"/>
                        <a:tabLst>
                          <a:tab pos="457200" algn="l"/>
                        </a:tabLst>
                      </a:pPr>
                      <a:r>
                        <a:rPr lang="en-US" sz="800" b="1" kern="0" cap="none" spc="0">
                          <a:solidFill>
                            <a:schemeClr val="bg1"/>
                          </a:solidFill>
                          <a:effectLst/>
                        </a:rPr>
                        <a:t>User’s device and internet connection is in working order.</a:t>
                      </a:r>
                      <a:endParaRPr lang="en-US" sz="800" b="1" kern="100" cap="none" spc="0">
                        <a:solidFill>
                          <a:schemeClr val="bg1"/>
                        </a:solidFill>
                        <a:effectLst/>
                      </a:endParaRPr>
                    </a:p>
                    <a:p>
                      <a:pPr marL="342900" marR="0" lvl="0" indent="-342900" fontAlgn="base">
                        <a:spcBef>
                          <a:spcPts val="0"/>
                        </a:spcBef>
                        <a:spcAft>
                          <a:spcPts val="0"/>
                        </a:spcAft>
                        <a:buFont typeface="+mj-lt"/>
                        <a:buAutoNum type="arabicPeriod"/>
                        <a:tabLst>
                          <a:tab pos="457200" algn="l"/>
                        </a:tabLst>
                      </a:pPr>
                      <a:r>
                        <a:rPr lang="en-US" sz="800" b="1" kern="0" cap="none" spc="0">
                          <a:solidFill>
                            <a:schemeClr val="bg1"/>
                          </a:solidFill>
                          <a:effectLst/>
                        </a:rPr>
                        <a:t>UTD system and network is operational.</a:t>
                      </a:r>
                      <a:endParaRPr lang="en-US" sz="800" b="1"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ap="flat" cmpd="sng" algn="ctr">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52640558"/>
                  </a:ext>
                </a:extLst>
              </a:tr>
              <a:tr h="586691">
                <a:tc>
                  <a:txBody>
                    <a:bodyPr/>
                    <a:lstStyle/>
                    <a:p>
                      <a:pPr marL="0" marR="0">
                        <a:spcBef>
                          <a:spcPts val="1200"/>
                        </a:spcBef>
                        <a:spcAft>
                          <a:spcPts val="0"/>
                        </a:spcAft>
                      </a:pPr>
                      <a:r>
                        <a:rPr lang="en-US" sz="800" b="1" kern="0" cap="none" spc="0" dirty="0">
                          <a:solidFill>
                            <a:schemeClr val="bg1"/>
                          </a:solidFill>
                          <a:effectLst/>
                        </a:rPr>
                        <a:t>Postconditions: </a:t>
                      </a:r>
                      <a:endParaRPr lang="en-US" sz="800" b="1" kern="100" cap="none" spc="0" dirty="0">
                        <a:solidFill>
                          <a:schemeClr val="bg1"/>
                        </a:solidFill>
                        <a:effectLst/>
                      </a:endParaRPr>
                    </a:p>
                    <a:p>
                      <a:pPr marL="342900" marR="0" lvl="0" indent="-342900" fontAlgn="base">
                        <a:spcBef>
                          <a:spcPts val="1200"/>
                        </a:spcBef>
                        <a:spcAft>
                          <a:spcPts val="0"/>
                        </a:spcAft>
                        <a:buFont typeface="+mj-lt"/>
                        <a:buAutoNum type="arabicPeriod"/>
                        <a:tabLst>
                          <a:tab pos="457200" algn="l"/>
                        </a:tabLst>
                      </a:pPr>
                      <a:r>
                        <a:rPr lang="en-US" sz="800" b="1" kern="0" cap="none" spc="0" dirty="0">
                          <a:solidFill>
                            <a:schemeClr val="bg1"/>
                          </a:solidFill>
                          <a:effectLst/>
                        </a:rPr>
                        <a:t>User is informed of number of parking spots available.</a:t>
                      </a:r>
                      <a:endParaRPr lang="en-US" sz="800" b="1" kern="100" cap="none" spc="0" dirty="0">
                        <a:solidFill>
                          <a:schemeClr val="bg1"/>
                        </a:solidFill>
                        <a:effectLst/>
                      </a:endParaRPr>
                    </a:p>
                    <a:p>
                      <a:pPr marL="342900" marR="0" lvl="0" indent="-342900" fontAlgn="base">
                        <a:spcBef>
                          <a:spcPts val="0"/>
                        </a:spcBef>
                        <a:spcAft>
                          <a:spcPts val="0"/>
                        </a:spcAft>
                        <a:buFont typeface="+mj-lt"/>
                        <a:buAutoNum type="arabicPeriod"/>
                        <a:tabLst>
                          <a:tab pos="457200" algn="l"/>
                        </a:tabLst>
                      </a:pPr>
                      <a:r>
                        <a:rPr lang="en-US" sz="800" b="1" kern="0" cap="none" spc="0" dirty="0">
                          <a:solidFill>
                            <a:schemeClr val="bg1"/>
                          </a:solidFill>
                          <a:effectLst/>
                        </a:rPr>
                        <a:t>Map is accurate and free of bugs.</a:t>
                      </a:r>
                      <a:endParaRPr lang="en-US" sz="800" b="1" kern="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mpd="sng">
                      <a:noFill/>
                      <a:prstDash val="solid"/>
                    </a:lnL>
                    <a:lnR w="12700" cmpd="sng">
                      <a:noFill/>
                      <a:prstDash val="solid"/>
                    </a:lnR>
                    <a:lnT w="12700" cmpd="sng">
                      <a:noFill/>
                      <a:prstDash val="solid"/>
                    </a:lnT>
                    <a:lnB w="12700" cmpd="sng">
                      <a:noFill/>
                      <a:prstDash val="solid"/>
                    </a:lnB>
                    <a:solidFill>
                      <a:schemeClr val="tx1"/>
                    </a:solidFill>
                  </a:tcPr>
                </a:tc>
                <a:extLst>
                  <a:ext uri="{0D108BD9-81ED-4DB2-BD59-A6C34878D82A}">
                    <a16:rowId xmlns:a16="http://schemas.microsoft.com/office/drawing/2014/main" val="2377991113"/>
                  </a:ext>
                </a:extLst>
              </a:tr>
              <a:tr h="1083640">
                <a:tc>
                  <a:txBody>
                    <a:bodyPr/>
                    <a:lstStyle/>
                    <a:p>
                      <a:pPr marL="0" marR="0">
                        <a:spcBef>
                          <a:spcPts val="1200"/>
                        </a:spcBef>
                        <a:spcAft>
                          <a:spcPts val="0"/>
                        </a:spcAft>
                      </a:pPr>
                      <a:r>
                        <a:rPr lang="en-US" sz="800" b="1" kern="0" cap="none" spc="0" dirty="0">
                          <a:solidFill>
                            <a:schemeClr val="bg1"/>
                          </a:solidFill>
                          <a:effectLst/>
                        </a:rPr>
                        <a:t>Flow of Activities:</a:t>
                      </a:r>
                      <a:endParaRPr lang="en-US" sz="800" b="1" kern="100" cap="none" spc="0" dirty="0">
                        <a:solidFill>
                          <a:schemeClr val="bg1"/>
                        </a:solidFill>
                        <a:effectLst/>
                      </a:endParaRPr>
                    </a:p>
                    <a:p>
                      <a:pPr marL="342900" marR="0" lvl="0" indent="-342900" fontAlgn="base">
                        <a:spcBef>
                          <a:spcPts val="1200"/>
                        </a:spcBef>
                        <a:spcAft>
                          <a:spcPts val="0"/>
                        </a:spcAft>
                        <a:buFont typeface="+mj-lt"/>
                        <a:buAutoNum type="arabicPeriod"/>
                        <a:tabLst>
                          <a:tab pos="457200" algn="l"/>
                        </a:tabLst>
                      </a:pPr>
                      <a:r>
                        <a:rPr lang="en-US" sz="800" b="1" kern="0" cap="none" spc="0" dirty="0">
                          <a:solidFill>
                            <a:schemeClr val="bg1"/>
                          </a:solidFill>
                          <a:effectLst/>
                        </a:rPr>
                        <a:t>     User intends on checking the number of spots available for them to park in a specific parking structure on campus</a:t>
                      </a:r>
                      <a:endParaRPr lang="en-US" sz="800" b="1" kern="100" cap="none" spc="0" dirty="0">
                        <a:solidFill>
                          <a:schemeClr val="bg1"/>
                        </a:solidFill>
                        <a:effectLst/>
                      </a:endParaRPr>
                    </a:p>
                    <a:p>
                      <a:pPr marL="342900" marR="0" lvl="0" indent="-342900" fontAlgn="base">
                        <a:spcBef>
                          <a:spcPts val="0"/>
                        </a:spcBef>
                        <a:spcAft>
                          <a:spcPts val="0"/>
                        </a:spcAft>
                        <a:buFont typeface="+mj-lt"/>
                        <a:buAutoNum type="arabicPeriod"/>
                        <a:tabLst>
                          <a:tab pos="457200" algn="l"/>
                        </a:tabLst>
                      </a:pPr>
                      <a:r>
                        <a:rPr lang="en-US" sz="800" b="1" kern="0" cap="none" spc="0" dirty="0">
                          <a:solidFill>
                            <a:schemeClr val="bg1"/>
                          </a:solidFill>
                          <a:effectLst/>
                        </a:rPr>
                        <a:t> User opens the website on their electronic device (phone, tablet, laptop)</a:t>
                      </a:r>
                      <a:endParaRPr lang="en-US" sz="800" b="1" kern="100" cap="none" spc="0" dirty="0">
                        <a:solidFill>
                          <a:schemeClr val="bg1"/>
                        </a:solidFill>
                        <a:effectLst/>
                      </a:endParaRPr>
                    </a:p>
                    <a:p>
                      <a:pPr marL="342900" marR="0" lvl="0" indent="-342900" fontAlgn="base">
                        <a:spcBef>
                          <a:spcPts val="0"/>
                        </a:spcBef>
                        <a:spcAft>
                          <a:spcPts val="0"/>
                        </a:spcAft>
                        <a:buFont typeface="+mj-lt"/>
                        <a:buAutoNum type="arabicPeriod"/>
                        <a:tabLst>
                          <a:tab pos="457200" algn="l"/>
                        </a:tabLst>
                      </a:pPr>
                      <a:r>
                        <a:rPr lang="en-US" sz="800" b="1" kern="0" cap="none" spc="0" dirty="0">
                          <a:solidFill>
                            <a:schemeClr val="bg1"/>
                          </a:solidFill>
                          <a:effectLst/>
                        </a:rPr>
                        <a:t>User views the map and sees how many spots are available in the parking structure of their choosing</a:t>
                      </a:r>
                      <a:endParaRPr lang="en-US" sz="800" b="1" kern="100" cap="none" spc="0" dirty="0">
                        <a:solidFill>
                          <a:schemeClr val="bg1"/>
                        </a:solidFill>
                        <a:effectLst/>
                      </a:endParaRPr>
                    </a:p>
                    <a:p>
                      <a:pPr marL="342900" marR="0" lvl="0" indent="-342900" fontAlgn="base">
                        <a:spcBef>
                          <a:spcPts val="0"/>
                        </a:spcBef>
                        <a:spcAft>
                          <a:spcPts val="0"/>
                        </a:spcAft>
                        <a:buFont typeface="+mj-lt"/>
                        <a:buAutoNum type="arabicPeriod"/>
                        <a:tabLst>
                          <a:tab pos="457200" algn="l"/>
                        </a:tabLst>
                      </a:pPr>
                      <a:r>
                        <a:rPr lang="en-US" sz="800" b="1" kern="0" cap="none" spc="0" dirty="0">
                          <a:solidFill>
                            <a:schemeClr val="bg1"/>
                          </a:solidFill>
                          <a:effectLst/>
                        </a:rPr>
                        <a:t>User decides to which parking structure to park in depending on the availability</a:t>
                      </a:r>
                      <a:endParaRPr lang="en-US" sz="800" b="1" kern="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ap="flat" cmpd="sng" algn="ctr">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46713743"/>
                  </a:ext>
                </a:extLst>
              </a:tr>
              <a:tr h="710928">
                <a:tc>
                  <a:txBody>
                    <a:bodyPr/>
                    <a:lstStyle/>
                    <a:p>
                      <a:pPr marL="0" marR="0">
                        <a:spcBef>
                          <a:spcPts val="1200"/>
                        </a:spcBef>
                        <a:spcAft>
                          <a:spcPts val="0"/>
                        </a:spcAft>
                      </a:pPr>
                      <a:r>
                        <a:rPr lang="en-US" sz="800" b="1" kern="0" cap="none" spc="0" dirty="0">
                          <a:solidFill>
                            <a:schemeClr val="bg1"/>
                          </a:solidFill>
                          <a:effectLst/>
                        </a:rPr>
                        <a:t>Exception Conditions:</a:t>
                      </a:r>
                      <a:endParaRPr lang="en-US" sz="800" b="1" kern="100" cap="none" spc="0" dirty="0">
                        <a:solidFill>
                          <a:schemeClr val="bg1"/>
                        </a:solidFill>
                        <a:effectLst/>
                      </a:endParaRPr>
                    </a:p>
                    <a:p>
                      <a:pPr marL="342900" marR="0" lvl="0" indent="-342900" fontAlgn="base">
                        <a:spcBef>
                          <a:spcPts val="1200"/>
                        </a:spcBef>
                        <a:spcAft>
                          <a:spcPts val="0"/>
                        </a:spcAft>
                        <a:buFont typeface="+mj-lt"/>
                        <a:buAutoNum type="arabicPeriod"/>
                        <a:tabLst>
                          <a:tab pos="457200" algn="l"/>
                        </a:tabLst>
                      </a:pPr>
                      <a:r>
                        <a:rPr lang="en-US" sz="800" b="1" kern="0" cap="none" spc="0" dirty="0">
                          <a:solidFill>
                            <a:schemeClr val="bg1"/>
                          </a:solidFill>
                          <a:effectLst/>
                        </a:rPr>
                        <a:t>UTD system outage</a:t>
                      </a:r>
                      <a:endParaRPr lang="en-US" sz="800" b="1" kern="100" cap="none" spc="0" dirty="0">
                        <a:solidFill>
                          <a:schemeClr val="bg1"/>
                        </a:solidFill>
                        <a:effectLst/>
                      </a:endParaRPr>
                    </a:p>
                    <a:p>
                      <a:pPr marL="342900" marR="0" lvl="0" indent="-342900" fontAlgn="base">
                        <a:spcBef>
                          <a:spcPts val="0"/>
                        </a:spcBef>
                        <a:spcAft>
                          <a:spcPts val="0"/>
                        </a:spcAft>
                        <a:buFont typeface="+mj-lt"/>
                        <a:buAutoNum type="arabicPeriod"/>
                        <a:tabLst>
                          <a:tab pos="457200" algn="l"/>
                        </a:tabLst>
                      </a:pPr>
                      <a:r>
                        <a:rPr lang="en-US" sz="800" b="1" kern="0" cap="none" spc="0" dirty="0">
                          <a:solidFill>
                            <a:schemeClr val="bg1"/>
                          </a:solidFill>
                          <a:effectLst/>
                        </a:rPr>
                        <a:t>Data is unavailable or inaccurate</a:t>
                      </a:r>
                      <a:endParaRPr lang="en-US" sz="800" b="1" kern="100" cap="none" spc="0" dirty="0">
                        <a:solidFill>
                          <a:schemeClr val="bg1"/>
                        </a:solidFill>
                        <a:effectLst/>
                      </a:endParaRPr>
                    </a:p>
                    <a:p>
                      <a:pPr marL="342900" marR="0" lvl="0" indent="-342900" fontAlgn="base">
                        <a:spcBef>
                          <a:spcPts val="0"/>
                        </a:spcBef>
                        <a:spcAft>
                          <a:spcPts val="0"/>
                        </a:spcAft>
                        <a:buFont typeface="+mj-lt"/>
                        <a:buAutoNum type="arabicPeriod" startAt="3"/>
                      </a:pPr>
                      <a:r>
                        <a:rPr lang="en-US" sz="800" b="1" kern="0" cap="none" spc="0" dirty="0">
                          <a:solidFill>
                            <a:schemeClr val="bg1"/>
                          </a:solidFill>
                          <a:effectLst/>
                        </a:rPr>
                        <a:t>User’s device is incompatible and they are unable to view the map</a:t>
                      </a:r>
                      <a:endParaRPr lang="en-US" sz="800" b="1" kern="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481" marR="23481" marT="23481" marB="62119">
                    <a:lnL w="12700" cmpd="sng">
                      <a:noFill/>
                      <a:prstDash val="solid"/>
                    </a:lnL>
                    <a:lnR w="12700" cmpd="sng">
                      <a:noFill/>
                      <a:prstDash val="solid"/>
                    </a:lnR>
                    <a:lnT w="12700" cmpd="sng">
                      <a:noFill/>
                      <a:prstDash val="solid"/>
                    </a:lnT>
                    <a:lnB w="12700" cmpd="sng">
                      <a:noFill/>
                      <a:prstDash val="solid"/>
                    </a:lnB>
                    <a:solidFill>
                      <a:schemeClr val="tx1"/>
                    </a:solidFill>
                  </a:tcPr>
                </a:tc>
                <a:extLst>
                  <a:ext uri="{0D108BD9-81ED-4DB2-BD59-A6C34878D82A}">
                    <a16:rowId xmlns:a16="http://schemas.microsoft.com/office/drawing/2014/main" val="1950873840"/>
                  </a:ext>
                </a:extLst>
              </a:tr>
            </a:tbl>
          </a:graphicData>
        </a:graphic>
      </p:graphicFrame>
    </p:spTree>
    <p:extLst>
      <p:ext uri="{BB962C8B-B14F-4D97-AF65-F5344CB8AC3E}">
        <p14:creationId xmlns:p14="http://schemas.microsoft.com/office/powerpoint/2010/main" val="3103109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3" name="Picture 72">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7" name="Picture 76">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81" name="Rectangle 80">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D6CB698-E091-2D3B-106F-C1333073573E}"/>
              </a:ext>
            </a:extLst>
          </p:cNvPr>
          <p:cNvSpPr>
            <a:spLocks noGrp="1"/>
          </p:cNvSpPr>
          <p:nvPr>
            <p:ph type="title"/>
          </p:nvPr>
        </p:nvSpPr>
        <p:spPr>
          <a:xfrm>
            <a:off x="8201839" y="1454964"/>
            <a:ext cx="3342460" cy="3308840"/>
          </a:xfrm>
        </p:spPr>
        <p:txBody>
          <a:bodyPr vert="horz" lIns="91440" tIns="45720" rIns="91440" bIns="45720" rtlCol="0" anchor="b">
            <a:normAutofit/>
          </a:bodyPr>
          <a:lstStyle/>
          <a:p>
            <a:pPr>
              <a:lnSpc>
                <a:spcPct val="90000"/>
              </a:lnSpc>
            </a:pPr>
            <a:r>
              <a:rPr lang="en-US" sz="5100" b="1" dirty="0"/>
              <a:t>USE CASE DIAGRAM</a:t>
            </a:r>
          </a:p>
        </p:txBody>
      </p:sp>
      <p:pic>
        <p:nvPicPr>
          <p:cNvPr id="6" name="Content Placeholder 5" descr="A diagram of parking system&#10;&#10;Description automatically generated">
            <a:extLst>
              <a:ext uri="{FF2B5EF4-FFF2-40B4-BE49-F238E27FC236}">
                <a16:creationId xmlns:a16="http://schemas.microsoft.com/office/drawing/2014/main" id="{79E5C4E5-B6D1-38F2-3078-F0D52783EF94}"/>
              </a:ext>
            </a:extLst>
          </p:cNvPr>
          <p:cNvPicPr>
            <a:picLocks noGrp="1" noChangeAspect="1"/>
          </p:cNvPicPr>
          <p:nvPr>
            <p:ph idx="1"/>
          </p:nvPr>
        </p:nvPicPr>
        <p:blipFill>
          <a:blip r:embed="rId7"/>
          <a:stretch>
            <a:fillRect/>
          </a:stretch>
        </p:blipFill>
        <p:spPr>
          <a:xfrm>
            <a:off x="1505145" y="1115210"/>
            <a:ext cx="4970033" cy="4980790"/>
          </a:xfrm>
          <a:prstGeom prst="rect">
            <a:avLst/>
          </a:prstGeom>
        </p:spPr>
      </p:pic>
    </p:spTree>
    <p:extLst>
      <p:ext uri="{BB962C8B-B14F-4D97-AF65-F5344CB8AC3E}">
        <p14:creationId xmlns:p14="http://schemas.microsoft.com/office/powerpoint/2010/main" val="2443797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9" name="Picture 38">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3" name="Rectangle 42">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565FEA4-2C1E-FE10-AF38-0ED756EB7349}"/>
              </a:ext>
            </a:extLst>
          </p:cNvPr>
          <p:cNvSpPr>
            <a:spLocks noGrp="1"/>
          </p:cNvSpPr>
          <p:nvPr>
            <p:ph type="title"/>
          </p:nvPr>
        </p:nvSpPr>
        <p:spPr>
          <a:xfrm>
            <a:off x="8201839" y="1454964"/>
            <a:ext cx="3342460" cy="3308840"/>
          </a:xfrm>
        </p:spPr>
        <p:txBody>
          <a:bodyPr vert="horz" lIns="91440" tIns="45720" rIns="91440" bIns="45720" rtlCol="0" anchor="b">
            <a:normAutofit/>
          </a:bodyPr>
          <a:lstStyle/>
          <a:p>
            <a:pPr>
              <a:lnSpc>
                <a:spcPct val="90000"/>
              </a:lnSpc>
            </a:pPr>
            <a:r>
              <a:rPr lang="en-US" sz="5100" b="1" dirty="0"/>
              <a:t>ACTIVITY FLOW DIAGRAM</a:t>
            </a:r>
          </a:p>
        </p:txBody>
      </p:sp>
      <p:pic>
        <p:nvPicPr>
          <p:cNvPr id="6" name="Content Placeholder 5" descr="A flowchart of parking system&#10;&#10;Description automatically generated">
            <a:extLst>
              <a:ext uri="{FF2B5EF4-FFF2-40B4-BE49-F238E27FC236}">
                <a16:creationId xmlns:a16="http://schemas.microsoft.com/office/drawing/2014/main" id="{8B76EC31-DA2E-0BFC-B1ED-1F95A4060B7F}"/>
              </a:ext>
            </a:extLst>
          </p:cNvPr>
          <p:cNvPicPr>
            <a:picLocks noGrp="1" noChangeAspect="1"/>
          </p:cNvPicPr>
          <p:nvPr>
            <p:ph idx="1"/>
          </p:nvPr>
        </p:nvPicPr>
        <p:blipFill>
          <a:blip r:embed="rId7"/>
          <a:stretch>
            <a:fillRect/>
          </a:stretch>
        </p:blipFill>
        <p:spPr>
          <a:xfrm>
            <a:off x="1595951" y="806824"/>
            <a:ext cx="4727061" cy="5423639"/>
          </a:xfrm>
          <a:prstGeom prst="rect">
            <a:avLst/>
          </a:prstGeom>
        </p:spPr>
      </p:pic>
    </p:spTree>
    <p:extLst>
      <p:ext uri="{BB962C8B-B14F-4D97-AF65-F5344CB8AC3E}">
        <p14:creationId xmlns:p14="http://schemas.microsoft.com/office/powerpoint/2010/main" val="3910743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9" name="Picture 48">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1" name="Oval 50">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3" name="Picture 52">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5" name="Picture 54">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7" name="Rectangle 56">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807FCFD-0021-4FF2-C352-7BF110F21713}"/>
              </a:ext>
            </a:extLst>
          </p:cNvPr>
          <p:cNvSpPr>
            <a:spLocks noGrp="1"/>
          </p:cNvSpPr>
          <p:nvPr>
            <p:ph type="title"/>
          </p:nvPr>
        </p:nvSpPr>
        <p:spPr>
          <a:xfrm>
            <a:off x="6893809" y="1895745"/>
            <a:ext cx="4483709" cy="3066507"/>
          </a:xfrm>
        </p:spPr>
        <p:txBody>
          <a:bodyPr vert="horz" lIns="91440" tIns="45720" rIns="91440" bIns="45720" rtlCol="0" anchor="b">
            <a:normAutofit/>
          </a:bodyPr>
          <a:lstStyle/>
          <a:p>
            <a:r>
              <a:rPr lang="en-US" sz="5400" b="1" dirty="0"/>
              <a:t>CLASS DIAGRAM</a:t>
            </a:r>
          </a:p>
        </p:txBody>
      </p:sp>
      <p:sp>
        <p:nvSpPr>
          <p:cNvPr id="59" name="Rectangle 58">
            <a:extLst>
              <a:ext uri="{FF2B5EF4-FFF2-40B4-BE49-F238E27FC236}">
                <a16:creationId xmlns:a16="http://schemas.microsoft.com/office/drawing/2014/main" id="{36F25694-32E2-4CF0-B69B-E0ADBC98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5775975" cy="55781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diagram&#10;&#10;Description automatically generated">
            <a:extLst>
              <a:ext uri="{FF2B5EF4-FFF2-40B4-BE49-F238E27FC236}">
                <a16:creationId xmlns:a16="http://schemas.microsoft.com/office/drawing/2014/main" id="{31E739F7-F45F-F1E2-099D-9E2B927E6D98}"/>
              </a:ext>
            </a:extLst>
          </p:cNvPr>
          <p:cNvPicPr>
            <a:picLocks noChangeAspect="1"/>
          </p:cNvPicPr>
          <p:nvPr/>
        </p:nvPicPr>
        <p:blipFill>
          <a:blip r:embed="rId7"/>
          <a:stretch>
            <a:fillRect/>
          </a:stretch>
        </p:blipFill>
        <p:spPr>
          <a:xfrm>
            <a:off x="1396009" y="1204767"/>
            <a:ext cx="4409557" cy="4448462"/>
          </a:xfrm>
          <a:prstGeom prst="rect">
            <a:avLst/>
          </a:prstGeom>
        </p:spPr>
      </p:pic>
    </p:spTree>
    <p:extLst>
      <p:ext uri="{BB962C8B-B14F-4D97-AF65-F5344CB8AC3E}">
        <p14:creationId xmlns:p14="http://schemas.microsoft.com/office/powerpoint/2010/main" val="568724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672893-AD6F-D802-410F-324A7D997F0E}"/>
              </a:ext>
            </a:extLst>
          </p:cNvPr>
          <p:cNvSpPr>
            <a:spLocks noGrp="1"/>
          </p:cNvSpPr>
          <p:nvPr>
            <p:ph type="title"/>
          </p:nvPr>
        </p:nvSpPr>
        <p:spPr>
          <a:xfrm>
            <a:off x="648930" y="586798"/>
            <a:ext cx="9252154" cy="1016654"/>
          </a:xfrm>
        </p:spPr>
        <p:txBody>
          <a:bodyPr>
            <a:normAutofit/>
          </a:bodyPr>
          <a:lstStyle/>
          <a:p>
            <a:r>
              <a:rPr lang="en-US" b="1" dirty="0">
                <a:solidFill>
                  <a:srgbClr val="EBEBEB"/>
                </a:solidFill>
              </a:rPr>
              <a:t>DATA DICTIONARY NOTATION</a:t>
            </a:r>
          </a:p>
        </p:txBody>
      </p:sp>
      <p:sp>
        <p:nvSpPr>
          <p:cNvPr id="21" name="Rectangle 20">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Shape 22">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TextBox 2">
            <a:extLst>
              <a:ext uri="{FF2B5EF4-FFF2-40B4-BE49-F238E27FC236}">
                <a16:creationId xmlns:a16="http://schemas.microsoft.com/office/drawing/2014/main" id="{3369B0E9-E824-EC98-3302-6651B5192A3D}"/>
              </a:ext>
            </a:extLst>
          </p:cNvPr>
          <p:cNvGraphicFramePr/>
          <p:nvPr>
            <p:extLst>
              <p:ext uri="{D42A27DB-BD31-4B8C-83A1-F6EECF244321}">
                <p14:modId xmlns:p14="http://schemas.microsoft.com/office/powerpoint/2010/main" val="1801663159"/>
              </p:ext>
            </p:extLst>
          </p:nvPr>
        </p:nvGraphicFramePr>
        <p:xfrm>
          <a:off x="648930" y="2810257"/>
          <a:ext cx="10926298" cy="2977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947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2E6D-DEF6-11F0-5242-A5185FC2A999}"/>
              </a:ext>
            </a:extLst>
          </p:cNvPr>
          <p:cNvSpPr>
            <a:spLocks noGrp="1"/>
          </p:cNvSpPr>
          <p:nvPr>
            <p:ph type="title"/>
          </p:nvPr>
        </p:nvSpPr>
        <p:spPr/>
        <p:txBody>
          <a:bodyPr/>
          <a:lstStyle/>
          <a:p>
            <a:r>
              <a:rPr lang="en-US" b="1" dirty="0"/>
              <a:t>WORK BREAKDOWN STRUCTURE</a:t>
            </a:r>
          </a:p>
        </p:txBody>
      </p:sp>
      <p:sp>
        <p:nvSpPr>
          <p:cNvPr id="7" name="Content Placeholder 6">
            <a:extLst>
              <a:ext uri="{FF2B5EF4-FFF2-40B4-BE49-F238E27FC236}">
                <a16:creationId xmlns:a16="http://schemas.microsoft.com/office/drawing/2014/main" id="{5D00D2BE-1E76-AA98-1F58-8974A2A9CE2E}"/>
              </a:ext>
            </a:extLst>
          </p:cNvPr>
          <p:cNvSpPr>
            <a:spLocks noGrp="1"/>
          </p:cNvSpPr>
          <p:nvPr>
            <p:ph sz="half" idx="1"/>
          </p:nvPr>
        </p:nvSpPr>
        <p:spPr>
          <a:xfrm>
            <a:off x="1175354" y="1437407"/>
            <a:ext cx="4396339" cy="5086984"/>
          </a:xfrm>
        </p:spPr>
        <p:txBody>
          <a:bodyPr>
            <a:normAutofit fontScale="25000" lnSpcReduction="20000"/>
          </a:bodyPr>
          <a:lstStyle/>
          <a:p>
            <a:r>
              <a:rPr lang="en-US" sz="4800" dirty="0"/>
              <a:t>Planning tasks​</a:t>
            </a:r>
          </a:p>
          <a:p>
            <a:r>
              <a:rPr lang="en-US" sz="4800" dirty="0"/>
              <a:t>Develop Proposal - 2 Days​</a:t>
            </a:r>
          </a:p>
          <a:p>
            <a:r>
              <a:rPr lang="en-US" sz="4800" dirty="0"/>
              <a:t>Develop Context Diagram - 2 Days​</a:t>
            </a:r>
          </a:p>
          <a:p>
            <a:r>
              <a:rPr lang="en-US" sz="4800" dirty="0"/>
              <a:t>Develop WBS - 2 Days​</a:t>
            </a:r>
          </a:p>
          <a:p>
            <a:r>
              <a:rPr lang="en-US" sz="4800" dirty="0"/>
              <a:t>Develop UC Desc and Diagrams - 3 Days​</a:t>
            </a:r>
          </a:p>
          <a:p>
            <a:r>
              <a:rPr lang="en-US" sz="4800" dirty="0"/>
              <a:t>Develop Process Models - 3 Days​</a:t>
            </a:r>
          </a:p>
          <a:p>
            <a:r>
              <a:rPr lang="en-US" sz="4800" dirty="0"/>
              <a:t>Analysis tasks​</a:t>
            </a:r>
          </a:p>
          <a:p>
            <a:r>
              <a:rPr lang="en-US" sz="4800" dirty="0"/>
              <a:t>Meet with UTD IT department - 2 Days​</a:t>
            </a:r>
          </a:p>
          <a:p>
            <a:r>
              <a:rPr lang="en-US" sz="4800" dirty="0"/>
              <a:t>Meet with UTD Auxiliary Service department - 2 Days​</a:t>
            </a:r>
          </a:p>
          <a:p>
            <a:r>
              <a:rPr lang="en-US" sz="4800" dirty="0"/>
              <a:t>Meet with UTD Visitors department - 2 Days​</a:t>
            </a:r>
          </a:p>
          <a:p>
            <a:r>
              <a:rPr lang="en-US" sz="4800" dirty="0"/>
              <a:t>Define required parking data elements - 3 Days​</a:t>
            </a:r>
          </a:p>
          <a:p>
            <a:r>
              <a:rPr lang="en-US" sz="4800" dirty="0"/>
              <a:t>Define disaster recovery plan - 3 Days​</a:t>
            </a:r>
          </a:p>
          <a:p>
            <a:r>
              <a:rPr lang="en-US" sz="4800" dirty="0"/>
              <a:t>Design tasks​</a:t>
            </a:r>
          </a:p>
          <a:p>
            <a:r>
              <a:rPr lang="en-US" sz="4800" dirty="0"/>
              <a:t>Design real-time map layout and screen - 3 Days​</a:t>
            </a:r>
          </a:p>
          <a:p>
            <a:r>
              <a:rPr lang="en-US" sz="4800" dirty="0"/>
              <a:t>Design data integration into map - 3 Days​</a:t>
            </a:r>
          </a:p>
          <a:p>
            <a:r>
              <a:rPr lang="en-US" sz="4800" dirty="0"/>
              <a:t>Design integration with UTD Auxiliary Services - 4 Days​</a:t>
            </a:r>
          </a:p>
          <a:p>
            <a:endParaRPr lang="en-US" dirty="0"/>
          </a:p>
        </p:txBody>
      </p:sp>
      <p:sp>
        <p:nvSpPr>
          <p:cNvPr id="8" name="Content Placeholder 7">
            <a:extLst>
              <a:ext uri="{FF2B5EF4-FFF2-40B4-BE49-F238E27FC236}">
                <a16:creationId xmlns:a16="http://schemas.microsoft.com/office/drawing/2014/main" id="{43026027-6364-C7C6-A342-15D80E83403F}"/>
              </a:ext>
            </a:extLst>
          </p:cNvPr>
          <p:cNvSpPr>
            <a:spLocks noGrp="1"/>
          </p:cNvSpPr>
          <p:nvPr>
            <p:ph sz="half" idx="2"/>
          </p:nvPr>
        </p:nvSpPr>
        <p:spPr>
          <a:xfrm>
            <a:off x="5571693" y="1318298"/>
            <a:ext cx="4396341" cy="4824318"/>
          </a:xfrm>
        </p:spPr>
        <p:txBody>
          <a:bodyPr>
            <a:noAutofit/>
          </a:bodyPr>
          <a:lstStyle/>
          <a:p>
            <a:r>
              <a:rPr lang="en-US" sz="1200" dirty="0"/>
              <a:t>Build tasks​</a:t>
            </a:r>
          </a:p>
          <a:p>
            <a:r>
              <a:rPr lang="en-US" sz="1200" dirty="0"/>
              <a:t>Integrate database with UTD IT team - 4 Days​</a:t>
            </a:r>
          </a:p>
          <a:p>
            <a:r>
              <a:rPr lang="en-US" sz="1200" dirty="0"/>
              <a:t>Timely documentation for development - 3 Days​</a:t>
            </a:r>
          </a:p>
          <a:p>
            <a:r>
              <a:rPr lang="en-US" sz="1200" dirty="0"/>
              <a:t>Develop code for real-time map web page - 7 Days​</a:t>
            </a:r>
          </a:p>
          <a:p>
            <a:r>
              <a:rPr lang="en-US" sz="1200" dirty="0"/>
              <a:t>Integrate database data into the map - 4 Days​</a:t>
            </a:r>
          </a:p>
          <a:p>
            <a:r>
              <a:rPr lang="en-US" sz="1200" dirty="0"/>
              <a:t>Create test data and test cases - 3 Days​</a:t>
            </a:r>
          </a:p>
          <a:p>
            <a:r>
              <a:rPr lang="en-US" sz="1200" dirty="0"/>
              <a:t>Conduct initial functional testing - 3 Days​</a:t>
            </a:r>
          </a:p>
          <a:p>
            <a:r>
              <a:rPr lang="en-US" sz="1200" dirty="0"/>
              <a:t>Conduct acceptance testing with users - 3 Days​</a:t>
            </a:r>
          </a:p>
          <a:p>
            <a:r>
              <a:rPr lang="en-US" sz="1200" dirty="0"/>
              <a:t>Conduct load and performance testing - 3 Days​</a:t>
            </a:r>
          </a:p>
          <a:p>
            <a:r>
              <a:rPr lang="en-US" sz="1200" dirty="0"/>
              <a:t>Prepare for go-live release - 2 Days​</a:t>
            </a:r>
          </a:p>
          <a:p>
            <a:r>
              <a:rPr lang="en-US" sz="1200" dirty="0"/>
              <a:t>Deployment  tasks​</a:t>
            </a:r>
          </a:p>
          <a:p>
            <a:r>
              <a:rPr lang="en-US" sz="1200" dirty="0"/>
              <a:t>Release live version for use - 1 Day​</a:t>
            </a:r>
          </a:p>
          <a:p>
            <a:r>
              <a:rPr lang="en-US" sz="1200" dirty="0"/>
              <a:t>War-room to troubleshoot any tickets or bugs - 7 Days​</a:t>
            </a:r>
          </a:p>
          <a:p>
            <a:r>
              <a:rPr lang="en-US" sz="1200" dirty="0"/>
              <a:t>Hand-off to UTD IT team - 3 Days​</a:t>
            </a:r>
          </a:p>
          <a:p>
            <a:r>
              <a:rPr lang="en-US" sz="1200" dirty="0"/>
              <a:t>Project closure and retrospective - 2</a:t>
            </a:r>
          </a:p>
        </p:txBody>
      </p:sp>
    </p:spTree>
    <p:extLst>
      <p:ext uri="{BB962C8B-B14F-4D97-AF65-F5344CB8AC3E}">
        <p14:creationId xmlns:p14="http://schemas.microsoft.com/office/powerpoint/2010/main" val="1920710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A818-7905-5C03-31DE-A8D9EC012D18}"/>
              </a:ext>
            </a:extLst>
          </p:cNvPr>
          <p:cNvSpPr>
            <a:spLocks noGrp="1"/>
          </p:cNvSpPr>
          <p:nvPr>
            <p:ph type="title"/>
          </p:nvPr>
        </p:nvSpPr>
        <p:spPr/>
        <p:txBody>
          <a:bodyPr/>
          <a:lstStyle/>
          <a:p>
            <a:r>
              <a:rPr lang="en-US" b="1" dirty="0"/>
              <a:t>DISASTER</a:t>
            </a:r>
            <a:r>
              <a:rPr lang="en-US" dirty="0"/>
              <a:t> </a:t>
            </a:r>
            <a:r>
              <a:rPr lang="en-US" b="1" dirty="0"/>
              <a:t>RECOVERY PLAN FOR SMART UNIVERISTY PARKING SYSTEM</a:t>
            </a:r>
          </a:p>
        </p:txBody>
      </p:sp>
      <p:sp>
        <p:nvSpPr>
          <p:cNvPr id="3" name="Content Placeholder 2">
            <a:extLst>
              <a:ext uri="{FF2B5EF4-FFF2-40B4-BE49-F238E27FC236}">
                <a16:creationId xmlns:a16="http://schemas.microsoft.com/office/drawing/2014/main" id="{3B9D9B80-5D4F-1ADB-56FA-C2C207DE3474}"/>
              </a:ext>
            </a:extLst>
          </p:cNvPr>
          <p:cNvSpPr>
            <a:spLocks noGrp="1"/>
          </p:cNvSpPr>
          <p:nvPr>
            <p:ph idx="1"/>
          </p:nvPr>
        </p:nvSpPr>
        <p:spPr/>
        <p:txBody>
          <a:bodyPr/>
          <a:lstStyle/>
          <a:p>
            <a:r>
              <a:rPr lang="en-US" sz="1800" i="0" u="none" strike="noStrike" dirty="0">
                <a:solidFill>
                  <a:srgbClr val="EBEBEB"/>
                </a:solidFill>
                <a:effectLst/>
                <a:latin typeface="Century Gothic" panose="020B0502020202020204" pitchFamily="34" charset="0"/>
              </a:rPr>
              <a:t>Establish guidelines for the rapid recovery of the Smart University Parking System (SUP) in case of a disaster.​</a:t>
            </a:r>
          </a:p>
          <a:p>
            <a:r>
              <a:rPr lang="en-US" sz="1800" i="0" u="none" strike="noStrike" dirty="0">
                <a:solidFill>
                  <a:srgbClr val="EBEBEB"/>
                </a:solidFill>
                <a:effectLst/>
                <a:latin typeface="Century Gothic" panose="020B0502020202020204" pitchFamily="34" charset="0"/>
              </a:rPr>
              <a:t>Scope​</a:t>
            </a:r>
          </a:p>
          <a:p>
            <a:r>
              <a:rPr lang="en-US" sz="1800" i="0" u="none" strike="noStrike" dirty="0">
                <a:solidFill>
                  <a:srgbClr val="EBEBEB"/>
                </a:solidFill>
                <a:effectLst/>
                <a:latin typeface="Century Gothic" panose="020B0502020202020204" pitchFamily="34" charset="0"/>
              </a:rPr>
              <a:t>Covers the recovery of critical SUP components: IoT sensors, real-time map, and integration with university servers.​</a:t>
            </a:r>
          </a:p>
          <a:p>
            <a:r>
              <a:rPr lang="en-US" sz="1800" i="0" u="none" strike="noStrike" dirty="0">
                <a:solidFill>
                  <a:srgbClr val="EBEBEB"/>
                </a:solidFill>
                <a:effectLst/>
                <a:latin typeface="Century Gothic" panose="020B0502020202020204" pitchFamily="34" charset="0"/>
              </a:rPr>
              <a:t>Objectives​</a:t>
            </a:r>
          </a:p>
          <a:p>
            <a:r>
              <a:rPr lang="en-US" sz="1800" i="0" u="none" strike="noStrike" dirty="0">
                <a:solidFill>
                  <a:srgbClr val="EBEBEB"/>
                </a:solidFill>
                <a:effectLst/>
                <a:latin typeface="Century Gothic" panose="020B0502020202020204" pitchFamily="34" charset="0"/>
              </a:rPr>
              <a:t>Minimize downtime and restore functionality promptly.​</a:t>
            </a:r>
          </a:p>
          <a:p>
            <a:r>
              <a:rPr lang="en-US" sz="1800" i="0" u="none" strike="noStrike" dirty="0">
                <a:solidFill>
                  <a:srgbClr val="EBEBEB"/>
                </a:solidFill>
                <a:effectLst/>
                <a:latin typeface="Century Gothic" panose="020B0502020202020204" pitchFamily="34" charset="0"/>
              </a:rPr>
              <a:t>Ensure continuity of parking management services.​</a:t>
            </a:r>
          </a:p>
          <a:p>
            <a:r>
              <a:rPr lang="en-US" sz="1800" i="0" u="none" strike="noStrike" dirty="0">
                <a:solidFill>
                  <a:srgbClr val="EBEBEB"/>
                </a:solidFill>
                <a:effectLst/>
                <a:latin typeface="Century Gothic" panose="020B0502020202020204" pitchFamily="34" charset="0"/>
              </a:rPr>
              <a:t>Clearly define roles and responsibilities.​</a:t>
            </a:r>
          </a:p>
        </p:txBody>
      </p:sp>
    </p:spTree>
    <p:extLst>
      <p:ext uri="{BB962C8B-B14F-4D97-AF65-F5344CB8AC3E}">
        <p14:creationId xmlns:p14="http://schemas.microsoft.com/office/powerpoint/2010/main" val="2766206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A76E-FAEF-03F7-DF00-72E0453161C1}"/>
              </a:ext>
            </a:extLst>
          </p:cNvPr>
          <p:cNvSpPr>
            <a:spLocks noGrp="1"/>
          </p:cNvSpPr>
          <p:nvPr>
            <p:ph type="title"/>
          </p:nvPr>
        </p:nvSpPr>
        <p:spPr/>
        <p:txBody>
          <a:bodyPr/>
          <a:lstStyle/>
          <a:p>
            <a:r>
              <a:rPr lang="en-US" b="1" dirty="0"/>
              <a:t>RISK ASSESSMENT</a:t>
            </a:r>
          </a:p>
        </p:txBody>
      </p:sp>
      <p:sp>
        <p:nvSpPr>
          <p:cNvPr id="3" name="Content Placeholder 2">
            <a:extLst>
              <a:ext uri="{FF2B5EF4-FFF2-40B4-BE49-F238E27FC236}">
                <a16:creationId xmlns:a16="http://schemas.microsoft.com/office/drawing/2014/main" id="{70C73179-A97C-23E2-2C07-7EFC84CCABFD}"/>
              </a:ext>
            </a:extLst>
          </p:cNvPr>
          <p:cNvSpPr>
            <a:spLocks noGrp="1"/>
          </p:cNvSpPr>
          <p:nvPr>
            <p:ph idx="1"/>
          </p:nvPr>
        </p:nvSpPr>
        <p:spPr>
          <a:xfrm>
            <a:off x="1103312" y="1678194"/>
            <a:ext cx="8946541" cy="4570206"/>
          </a:xfrm>
        </p:spPr>
        <p:txBody>
          <a:bodyPr>
            <a:normAutofit fontScale="92500" lnSpcReduction="10000"/>
          </a:bodyPr>
          <a:lstStyle/>
          <a:p>
            <a:r>
              <a:rPr lang="en-US" sz="1800" b="1" i="0" u="none" strike="noStrike" dirty="0">
                <a:solidFill>
                  <a:srgbClr val="EBEBEB"/>
                </a:solidFill>
                <a:effectLst/>
                <a:latin typeface="Century Gothic" panose="020B0502020202020204" pitchFamily="34" charset="0"/>
              </a:rPr>
              <a:t>Potential Risks​</a:t>
            </a:r>
          </a:p>
          <a:p>
            <a:r>
              <a:rPr lang="en-US" sz="1800" b="1" i="0" u="none" strike="noStrike" dirty="0">
                <a:solidFill>
                  <a:srgbClr val="EBEBEB"/>
                </a:solidFill>
                <a:effectLst/>
                <a:latin typeface="Century Gothic" panose="020B0502020202020204" pitchFamily="34" charset="0"/>
              </a:rPr>
              <a:t>Natural Disasters​</a:t>
            </a:r>
          </a:p>
          <a:p>
            <a:r>
              <a:rPr lang="en-US" sz="1800" b="1" i="0" u="none" strike="noStrike" dirty="0">
                <a:solidFill>
                  <a:srgbClr val="EBEBEB"/>
                </a:solidFill>
                <a:effectLst/>
                <a:latin typeface="Century Gothic" panose="020B0502020202020204" pitchFamily="34" charset="0"/>
              </a:rPr>
              <a:t>Cybersecurity Threats​</a:t>
            </a:r>
          </a:p>
          <a:p>
            <a:r>
              <a:rPr lang="en-US" sz="1800" b="1" i="0" u="none" strike="noStrike" dirty="0">
                <a:solidFill>
                  <a:srgbClr val="EBEBEB"/>
                </a:solidFill>
                <a:effectLst/>
                <a:latin typeface="Century Gothic" panose="020B0502020202020204" pitchFamily="34" charset="0"/>
              </a:rPr>
              <a:t>Physical Damage to infrastructure​</a:t>
            </a:r>
          </a:p>
          <a:p>
            <a:r>
              <a:rPr lang="en-US" sz="1800" b="1" i="0" u="none" strike="noStrike" dirty="0">
                <a:solidFill>
                  <a:srgbClr val="EBEBEB"/>
                </a:solidFill>
                <a:effectLst/>
                <a:latin typeface="Century Gothic" panose="020B0502020202020204" pitchFamily="34" charset="0"/>
              </a:rPr>
              <a:t>Cloud provider outage (AWS)​</a:t>
            </a:r>
          </a:p>
          <a:p>
            <a:r>
              <a:rPr lang="en-US" sz="1800" b="1" i="0" u="none" strike="noStrike" dirty="0">
                <a:solidFill>
                  <a:srgbClr val="EBEBEB"/>
                </a:solidFill>
                <a:effectLst/>
                <a:latin typeface="Century Gothic" panose="020B0502020202020204" pitchFamily="34" charset="0"/>
              </a:rPr>
              <a:t>Impact Analysis​</a:t>
            </a:r>
          </a:p>
          <a:p>
            <a:r>
              <a:rPr lang="en-US" sz="1800" b="1" i="0" u="none" strike="noStrike" dirty="0">
                <a:solidFill>
                  <a:srgbClr val="EBEBEB"/>
                </a:solidFill>
                <a:effectLst/>
                <a:latin typeface="Century Gothic" panose="020B0502020202020204" pitchFamily="34" charset="0"/>
              </a:rPr>
              <a:t>Downtime​</a:t>
            </a:r>
          </a:p>
          <a:p>
            <a:r>
              <a:rPr lang="en-US" sz="1800" b="1" i="0" u="none" strike="noStrike" dirty="0">
                <a:solidFill>
                  <a:srgbClr val="EBEBEB"/>
                </a:solidFill>
                <a:effectLst/>
                <a:latin typeface="Century Gothic" panose="020B0502020202020204" pitchFamily="34" charset="0"/>
              </a:rPr>
              <a:t>Data Loss​</a:t>
            </a:r>
          </a:p>
          <a:p>
            <a:r>
              <a:rPr lang="en-US" sz="1800" b="1" i="0" u="none" strike="noStrike" dirty="0">
                <a:solidFill>
                  <a:srgbClr val="EBEBEB"/>
                </a:solidFill>
                <a:effectLst/>
                <a:latin typeface="Century Gothic" panose="020B0502020202020204" pitchFamily="34" charset="0"/>
              </a:rPr>
              <a:t>Reputation Damage​</a:t>
            </a:r>
          </a:p>
          <a:p>
            <a:r>
              <a:rPr lang="en-US" sz="1800" b="1" i="0" u="none" strike="noStrike" dirty="0">
                <a:solidFill>
                  <a:srgbClr val="EBEBEB"/>
                </a:solidFill>
                <a:effectLst/>
                <a:latin typeface="Century Gothic" panose="020B0502020202020204" pitchFamily="34" charset="0"/>
              </a:rPr>
              <a:t> RTO and RPO​</a:t>
            </a:r>
          </a:p>
          <a:p>
            <a:r>
              <a:rPr lang="en-US" sz="1800" b="1" i="0" u="none" strike="noStrike" dirty="0">
                <a:solidFill>
                  <a:srgbClr val="EBEBEB"/>
                </a:solidFill>
                <a:effectLst/>
                <a:latin typeface="Century Gothic" panose="020B0502020202020204" pitchFamily="34" charset="0"/>
              </a:rPr>
              <a:t>RTO: Maximum time to restore normal operations.​</a:t>
            </a:r>
          </a:p>
          <a:p>
            <a:r>
              <a:rPr lang="en-US" sz="1800" b="1" i="0" u="none" strike="noStrike" dirty="0">
                <a:solidFill>
                  <a:srgbClr val="EBEBEB"/>
                </a:solidFill>
                <a:effectLst/>
                <a:latin typeface="Century Gothic" panose="020B0502020202020204" pitchFamily="34" charset="0"/>
              </a:rPr>
              <a:t>RPO: Maximum tolerable data loss.​</a:t>
            </a:r>
          </a:p>
          <a:p>
            <a:endParaRPr lang="en-US" sz="1800" b="1" i="0" u="none" strike="noStrike" dirty="0">
              <a:solidFill>
                <a:srgbClr val="EBEBEB"/>
              </a:solidFill>
              <a:effectLst/>
              <a:latin typeface="Century Gothic" panose="020B0502020202020204" pitchFamily="34" charset="0"/>
            </a:endParaRPr>
          </a:p>
        </p:txBody>
      </p:sp>
    </p:spTree>
    <p:extLst>
      <p:ext uri="{BB962C8B-B14F-4D97-AF65-F5344CB8AC3E}">
        <p14:creationId xmlns:p14="http://schemas.microsoft.com/office/powerpoint/2010/main" val="3325063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E31A-5B1B-9B2D-088E-898277369AC3}"/>
              </a:ext>
            </a:extLst>
          </p:cNvPr>
          <p:cNvSpPr>
            <a:spLocks noGrp="1"/>
          </p:cNvSpPr>
          <p:nvPr>
            <p:ph type="title"/>
          </p:nvPr>
        </p:nvSpPr>
        <p:spPr/>
        <p:txBody>
          <a:bodyPr/>
          <a:lstStyle/>
          <a:p>
            <a:r>
              <a:rPr lang="en-US" b="1" dirty="0"/>
              <a:t>DISASTER RECOVERY PROCEDURES</a:t>
            </a:r>
          </a:p>
        </p:txBody>
      </p:sp>
      <p:sp>
        <p:nvSpPr>
          <p:cNvPr id="3" name="Content Placeholder 2">
            <a:extLst>
              <a:ext uri="{FF2B5EF4-FFF2-40B4-BE49-F238E27FC236}">
                <a16:creationId xmlns:a16="http://schemas.microsoft.com/office/drawing/2014/main" id="{219E8344-B7AD-CD0F-6EA3-99712E7499FA}"/>
              </a:ext>
            </a:extLst>
          </p:cNvPr>
          <p:cNvSpPr>
            <a:spLocks noGrp="1"/>
          </p:cNvSpPr>
          <p:nvPr>
            <p:ph sz="half" idx="1"/>
          </p:nvPr>
        </p:nvSpPr>
        <p:spPr/>
        <p:txBody>
          <a:bodyPr>
            <a:noAutofit/>
          </a:bodyPr>
          <a:lstStyle/>
          <a:p>
            <a:r>
              <a:rPr lang="en-US" sz="1200" b="1" i="0" u="none" strike="noStrike" dirty="0">
                <a:solidFill>
                  <a:srgbClr val="EBEBEB"/>
                </a:solidFill>
                <a:effectLst/>
                <a:latin typeface="Century Gothic" panose="020B0502020202020204" pitchFamily="34" charset="0"/>
              </a:rPr>
              <a:t>Emergency Response​</a:t>
            </a:r>
          </a:p>
          <a:p>
            <a:r>
              <a:rPr lang="en-US" sz="1200" b="1" i="0" u="none" strike="noStrike" dirty="0">
                <a:solidFill>
                  <a:srgbClr val="EBEBEB"/>
                </a:solidFill>
                <a:effectLst/>
                <a:latin typeface="Century Gothic" panose="020B0502020202020204" pitchFamily="34" charset="0"/>
              </a:rPr>
              <a:t>Activation: Emergency response team led by Project Team.​</a:t>
            </a:r>
          </a:p>
          <a:p>
            <a:r>
              <a:rPr lang="en-US" sz="1200" b="1" i="0" u="none" strike="noStrike" dirty="0">
                <a:solidFill>
                  <a:srgbClr val="EBEBEB"/>
                </a:solidFill>
                <a:effectLst/>
                <a:latin typeface="Century Gothic" panose="020B0502020202020204" pitchFamily="34" charset="0"/>
              </a:rPr>
              <a:t>Assessment: Assess nature and extent of the disaster.​</a:t>
            </a:r>
          </a:p>
          <a:p>
            <a:r>
              <a:rPr lang="en-US" sz="1200" b="1" i="0" u="none" strike="noStrike" dirty="0">
                <a:solidFill>
                  <a:srgbClr val="EBEBEB"/>
                </a:solidFill>
                <a:effectLst/>
                <a:latin typeface="Century Gothic" panose="020B0502020202020204" pitchFamily="34" charset="0"/>
              </a:rPr>
              <a:t>Communication: Establish communication with stakeholders.​</a:t>
            </a:r>
          </a:p>
          <a:p>
            <a:r>
              <a:rPr lang="en-US" sz="1200" b="1" i="0" u="none" strike="noStrike" dirty="0">
                <a:solidFill>
                  <a:srgbClr val="EBEBEB"/>
                </a:solidFill>
                <a:effectLst/>
                <a:latin typeface="Century Gothic" panose="020B0502020202020204" pitchFamily="34" charset="0"/>
              </a:rPr>
              <a:t>Recovery Steps​</a:t>
            </a:r>
          </a:p>
          <a:p>
            <a:r>
              <a:rPr lang="en-US" sz="1200" b="1" i="0" u="none" strike="noStrike" dirty="0">
                <a:solidFill>
                  <a:srgbClr val="EBEBEB"/>
                </a:solidFill>
                <a:effectLst/>
                <a:latin typeface="Century Gothic" panose="020B0502020202020204" pitchFamily="34" charset="0"/>
              </a:rPr>
              <a:t>Infrastructure Recovery​</a:t>
            </a:r>
          </a:p>
          <a:p>
            <a:r>
              <a:rPr lang="en-US" sz="1200" b="1" i="0" u="none" strike="noStrike" dirty="0">
                <a:solidFill>
                  <a:srgbClr val="EBEBEB"/>
                </a:solidFill>
                <a:effectLst/>
                <a:latin typeface="Century Gothic" panose="020B0502020202020204" pitchFamily="34" charset="0"/>
              </a:rPr>
              <a:t>Assessment: Evaluate physical damage.​</a:t>
            </a:r>
          </a:p>
          <a:p>
            <a:r>
              <a:rPr lang="en-US" sz="1200" b="1" i="0" u="none" strike="noStrike" dirty="0" err="1">
                <a:solidFill>
                  <a:srgbClr val="EBEBEB"/>
                </a:solidFill>
                <a:effectLst/>
                <a:latin typeface="Century Gothic" panose="020B0502020202020204" pitchFamily="34" charset="0"/>
              </a:rPr>
              <a:t>ess</a:t>
            </a:r>
            <a:r>
              <a:rPr lang="en-US" sz="1200" b="1" i="0" u="none" strike="noStrike" dirty="0">
                <a:solidFill>
                  <a:srgbClr val="EBEBEB"/>
                </a:solidFill>
                <a:effectLst/>
                <a:latin typeface="Century Gothic" panose="020B0502020202020204" pitchFamily="34" charset="0"/>
              </a:rPr>
              <a:t> to users and stakeholders.​</a:t>
            </a:r>
          </a:p>
          <a:p>
            <a:r>
              <a:rPr lang="en-US" sz="1200" b="1" i="0" u="none" strike="noStrike" dirty="0">
                <a:solidFill>
                  <a:srgbClr val="EBEBEB"/>
                </a:solidFill>
                <a:effectLst/>
                <a:latin typeface="Century Gothic" panose="020B0502020202020204" pitchFamily="34" charset="0"/>
              </a:rPr>
              <a:t>Inventory Management: Assess working IoT sensors for replacements.​</a:t>
            </a:r>
          </a:p>
          <a:p>
            <a:endParaRPr lang="en-US" sz="1200" b="1" i="0" u="none" strike="noStrike" dirty="0">
              <a:solidFill>
                <a:srgbClr val="EBEBEB"/>
              </a:solidFill>
              <a:effectLst/>
              <a:latin typeface="Century Gothic" panose="020B0502020202020204" pitchFamily="34" charset="0"/>
            </a:endParaRPr>
          </a:p>
        </p:txBody>
      </p:sp>
      <p:sp>
        <p:nvSpPr>
          <p:cNvPr id="4" name="Content Placeholder 3">
            <a:extLst>
              <a:ext uri="{FF2B5EF4-FFF2-40B4-BE49-F238E27FC236}">
                <a16:creationId xmlns:a16="http://schemas.microsoft.com/office/drawing/2014/main" id="{5EC90203-B15B-0B00-D8AE-957E6EF5A5ED}"/>
              </a:ext>
            </a:extLst>
          </p:cNvPr>
          <p:cNvSpPr>
            <a:spLocks noGrp="1"/>
          </p:cNvSpPr>
          <p:nvPr>
            <p:ph sz="half" idx="2"/>
          </p:nvPr>
        </p:nvSpPr>
        <p:spPr/>
        <p:txBody>
          <a:bodyPr>
            <a:normAutofit fontScale="77500" lnSpcReduction="20000"/>
          </a:bodyPr>
          <a:lstStyle/>
          <a:p>
            <a:r>
              <a:rPr lang="en-US" sz="1800" b="1" i="0" u="none" strike="noStrike" dirty="0">
                <a:solidFill>
                  <a:srgbClr val="EBEBEB"/>
                </a:solidFill>
                <a:effectLst/>
                <a:latin typeface="Century Gothic" panose="020B0502020202020204" pitchFamily="34" charset="0"/>
              </a:rPr>
              <a:t>Restoration: Repair or replace damaged components.​</a:t>
            </a:r>
          </a:p>
          <a:p>
            <a:r>
              <a:rPr lang="en-US" sz="1800" b="1" i="0" u="none" strike="noStrike" dirty="0">
                <a:solidFill>
                  <a:srgbClr val="EBEBEB"/>
                </a:solidFill>
                <a:effectLst/>
                <a:latin typeface="Century Gothic" panose="020B0502020202020204" pitchFamily="34" charset="0"/>
              </a:rPr>
              <a:t>Data Center Restoration: Restore and verify server and database integrity.​</a:t>
            </a:r>
          </a:p>
          <a:p>
            <a:r>
              <a:rPr lang="en-US" sz="1800" b="1" i="0" u="none" strike="noStrike" dirty="0">
                <a:solidFill>
                  <a:srgbClr val="EBEBEB"/>
                </a:solidFill>
                <a:effectLst/>
                <a:latin typeface="Century Gothic" panose="020B0502020202020204" pitchFamily="34" charset="0"/>
              </a:rPr>
              <a:t>System Functionality​</a:t>
            </a:r>
          </a:p>
          <a:p>
            <a:r>
              <a:rPr lang="en-US" sz="1800" b="1" i="0" u="none" strike="noStrike" dirty="0">
                <a:solidFill>
                  <a:srgbClr val="EBEBEB"/>
                </a:solidFill>
                <a:effectLst/>
                <a:latin typeface="Century Gothic" panose="020B0502020202020204" pitchFamily="34" charset="0"/>
              </a:rPr>
              <a:t>IoT Sensor Validation: Validate sensor functionality.​</a:t>
            </a:r>
          </a:p>
          <a:p>
            <a:r>
              <a:rPr lang="en-US" sz="1800" b="1" i="0" u="none" strike="noStrike" dirty="0">
                <a:solidFill>
                  <a:srgbClr val="EBEBEB"/>
                </a:solidFill>
                <a:effectLst/>
                <a:latin typeface="Century Gothic" panose="020B0502020202020204" pitchFamily="34" charset="0"/>
              </a:rPr>
              <a:t>Real-time Map: Ensure accessibility to the UTD parking map.​</a:t>
            </a:r>
          </a:p>
          <a:p>
            <a:r>
              <a:rPr lang="en-US" sz="1800" b="1" i="0" u="none" strike="noStrike" dirty="0">
                <a:solidFill>
                  <a:srgbClr val="EBEBEB"/>
                </a:solidFill>
                <a:effectLst/>
                <a:latin typeface="Century Gothic" panose="020B0502020202020204" pitchFamily="34" charset="0"/>
              </a:rPr>
              <a:t>Integration: Re-establish integration with university servers.​</a:t>
            </a:r>
            <a:br>
              <a:rPr lang="en-US" sz="1800" b="1" i="0" u="none" strike="noStrike" dirty="0">
                <a:solidFill>
                  <a:srgbClr val="EBEBEB"/>
                </a:solidFill>
                <a:effectLst/>
                <a:latin typeface="Century Gothic" panose="020B0502020202020204" pitchFamily="34" charset="0"/>
              </a:rPr>
            </a:br>
            <a:r>
              <a:rPr lang="en-US" sz="1800" b="1" i="0" u="none" strike="noStrike" dirty="0">
                <a:solidFill>
                  <a:srgbClr val="EBEBEB"/>
                </a:solidFill>
                <a:effectLst/>
                <a:latin typeface="Century Gothic" panose="020B0502020202020204" pitchFamily="34" charset="0"/>
              </a:rPr>
              <a:t>​</a:t>
            </a:r>
          </a:p>
          <a:p>
            <a:r>
              <a:rPr lang="en-US" sz="1800" b="1" i="0" u="none" strike="noStrike" dirty="0">
                <a:solidFill>
                  <a:srgbClr val="EBEBEB"/>
                </a:solidFill>
                <a:effectLst/>
                <a:latin typeface="Century Gothic" panose="020B0502020202020204" pitchFamily="34" charset="0"/>
              </a:rPr>
              <a:t>User Communication​</a:t>
            </a:r>
          </a:p>
          <a:p>
            <a:r>
              <a:rPr lang="en-US" sz="1800" b="1" i="0" u="none" strike="noStrike" dirty="0">
                <a:solidFill>
                  <a:srgbClr val="EBEBEB"/>
                </a:solidFill>
                <a:effectLst/>
                <a:latin typeface="Century Gothic" panose="020B0502020202020204" pitchFamily="34" charset="0"/>
              </a:rPr>
              <a:t>User Instructions: Provide instructions during recovery phase.​</a:t>
            </a:r>
          </a:p>
          <a:p>
            <a:r>
              <a:rPr lang="en-US" sz="1800" b="1" i="0" u="none" strike="noStrike" dirty="0">
                <a:solidFill>
                  <a:srgbClr val="EBEBEB"/>
                </a:solidFill>
                <a:effectLst/>
                <a:latin typeface="Century Gothic" panose="020B0502020202020204" pitchFamily="34" charset="0"/>
              </a:rPr>
              <a:t>Status Updates: Communicate recovery </a:t>
            </a:r>
            <a:r>
              <a:rPr lang="en-US" sz="1800" b="1" i="0" u="none" strike="noStrike" dirty="0" err="1">
                <a:solidFill>
                  <a:srgbClr val="EBEBEB"/>
                </a:solidFill>
                <a:effectLst/>
                <a:latin typeface="Century Gothic" panose="020B0502020202020204" pitchFamily="34" charset="0"/>
              </a:rPr>
              <a:t>progr</a:t>
            </a:r>
            <a:endParaRPr lang="en-US" dirty="0"/>
          </a:p>
        </p:txBody>
      </p:sp>
    </p:spTree>
    <p:extLst>
      <p:ext uri="{BB962C8B-B14F-4D97-AF65-F5344CB8AC3E}">
        <p14:creationId xmlns:p14="http://schemas.microsoft.com/office/powerpoint/2010/main" val="194821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2000"/>
                <a:hueMod val="96000"/>
                <a:satMod val="128000"/>
                <a:lumMod val="114000"/>
              </a:schemeClr>
            </a:gs>
            <a:gs pos="100000">
              <a:schemeClr val="bg1">
                <a:shade val="62000"/>
                <a:hueMod val="100000"/>
                <a:satMod val="13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25" name="Picture 18" descr="Person writing on a notepad">
            <a:extLst>
              <a:ext uri="{FF2B5EF4-FFF2-40B4-BE49-F238E27FC236}">
                <a16:creationId xmlns:a16="http://schemas.microsoft.com/office/drawing/2014/main" id="{62837112-6E54-B81E-0DD8-98C89B9CC86D}"/>
              </a:ext>
            </a:extLst>
          </p:cNvPr>
          <p:cNvPicPr>
            <a:picLocks noChangeAspect="1"/>
          </p:cNvPicPr>
          <p:nvPr/>
        </p:nvPicPr>
        <p:blipFill rotWithShape="1">
          <a:blip r:embed="rId2">
            <a:alphaModFix amt="25000"/>
            <a:grayscl/>
          </a:blip>
          <a:srcRect t="13177" b="15845"/>
          <a:stretch/>
        </p:blipFill>
        <p:spPr>
          <a:xfrm>
            <a:off x="20" y="-1"/>
            <a:ext cx="12191980" cy="6858000"/>
          </a:xfrm>
          <a:prstGeom prst="rect">
            <a:avLst/>
          </a:prstGeom>
        </p:spPr>
      </p:pic>
      <p:sp>
        <p:nvSpPr>
          <p:cNvPr id="2" name="Title 1">
            <a:extLst>
              <a:ext uri="{FF2B5EF4-FFF2-40B4-BE49-F238E27FC236}">
                <a16:creationId xmlns:a16="http://schemas.microsoft.com/office/drawing/2014/main" id="{E6F16380-17FF-6E14-2C95-D3E882BEEAA4}"/>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b="1" dirty="0">
                <a:solidFill>
                  <a:schemeClr val="tx1"/>
                </a:solidFill>
              </a:rPr>
              <a:t>Agenda</a:t>
            </a:r>
            <a:br>
              <a:rPr lang="en-US" dirty="0">
                <a:solidFill>
                  <a:schemeClr val="tx1"/>
                </a:solidFill>
              </a:rPr>
            </a:br>
            <a:endParaRPr lang="en-US" dirty="0">
              <a:solidFill>
                <a:schemeClr val="tx1"/>
              </a:solidFill>
            </a:endParaRPr>
          </a:p>
        </p:txBody>
      </p:sp>
      <p:sp>
        <p:nvSpPr>
          <p:cNvPr id="26" name="Rectangle 22">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E3B35251-44BF-11E5-3CDE-E70B425ED0E1}"/>
              </a:ext>
            </a:extLst>
          </p:cNvPr>
          <p:cNvSpPr txBox="1"/>
          <p:nvPr/>
        </p:nvSpPr>
        <p:spPr>
          <a:xfrm>
            <a:off x="1103312" y="2052918"/>
            <a:ext cx="8946541" cy="4195481"/>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latin typeface="+mj-lt"/>
                <a:ea typeface="+mj-ea"/>
                <a:cs typeface="+mj-cs"/>
              </a:rPr>
              <a:t>EXECUTIVE SUMMARY</a:t>
            </a:r>
          </a:p>
          <a:p>
            <a:pPr marL="342900" indent="-342900">
              <a:spcBef>
                <a:spcPts val="1000"/>
              </a:spcBef>
              <a:buClr>
                <a:schemeClr val="accent1"/>
              </a:buClr>
              <a:buSzPct val="80000"/>
              <a:buFont typeface="Wingdings 3" charset="2"/>
              <a:buChar char=""/>
            </a:pPr>
            <a:r>
              <a:rPr lang="en-US" dirty="0">
                <a:latin typeface="+mj-lt"/>
                <a:ea typeface="+mj-ea"/>
                <a:cs typeface="+mj-cs"/>
              </a:rPr>
              <a:t>OBJECTIVES</a:t>
            </a:r>
          </a:p>
          <a:p>
            <a:pPr marL="342900" indent="-342900">
              <a:spcBef>
                <a:spcPts val="1000"/>
              </a:spcBef>
              <a:buClr>
                <a:schemeClr val="accent1"/>
              </a:buClr>
              <a:buSzPct val="80000"/>
              <a:buFont typeface="Wingdings 3" charset="2"/>
              <a:buChar char=""/>
            </a:pPr>
            <a:r>
              <a:rPr lang="en-US" dirty="0">
                <a:latin typeface="+mj-lt"/>
                <a:ea typeface="+mj-ea"/>
                <a:cs typeface="+mj-cs"/>
              </a:rPr>
              <a:t>ASSUMPTIONS</a:t>
            </a:r>
          </a:p>
          <a:p>
            <a:pPr marL="342900" indent="-342900">
              <a:spcBef>
                <a:spcPts val="1000"/>
              </a:spcBef>
              <a:buClr>
                <a:schemeClr val="accent1"/>
              </a:buClr>
              <a:buSzPct val="80000"/>
              <a:buFont typeface="Wingdings 3" charset="2"/>
              <a:buChar char=""/>
            </a:pPr>
            <a:r>
              <a:rPr lang="en-US" dirty="0">
                <a:latin typeface="+mj-lt"/>
                <a:ea typeface="+mj-ea"/>
                <a:cs typeface="+mj-cs"/>
              </a:rPr>
              <a:t>SCOPE</a:t>
            </a:r>
          </a:p>
          <a:p>
            <a:pPr marL="342900" indent="-342900">
              <a:spcBef>
                <a:spcPts val="1000"/>
              </a:spcBef>
              <a:buClr>
                <a:schemeClr val="accent1"/>
              </a:buClr>
              <a:buSzPct val="80000"/>
              <a:buFont typeface="Wingdings 3" charset="2"/>
              <a:buChar char=""/>
            </a:pPr>
            <a:r>
              <a:rPr lang="en-US" dirty="0">
                <a:latin typeface="+mj-lt"/>
                <a:ea typeface="+mj-ea"/>
                <a:cs typeface="+mj-cs"/>
              </a:rPr>
              <a:t>DELIVERABLES</a:t>
            </a:r>
          </a:p>
          <a:p>
            <a:pPr marL="342900" indent="-342900">
              <a:spcBef>
                <a:spcPts val="1000"/>
              </a:spcBef>
              <a:buClr>
                <a:schemeClr val="accent1"/>
              </a:buClr>
              <a:buSzPct val="80000"/>
              <a:buFont typeface="Wingdings 3" charset="2"/>
              <a:buChar char=""/>
            </a:pPr>
            <a:r>
              <a:rPr lang="en-US" dirty="0">
                <a:latin typeface="+mj-lt"/>
                <a:ea typeface="+mj-ea"/>
                <a:cs typeface="+mj-cs"/>
              </a:rPr>
              <a:t>ACCEPTANCE CRITERIA</a:t>
            </a:r>
          </a:p>
          <a:p>
            <a:pPr marL="342900" indent="-342900">
              <a:spcBef>
                <a:spcPts val="1000"/>
              </a:spcBef>
              <a:buClr>
                <a:schemeClr val="accent1"/>
              </a:buClr>
              <a:buSzPct val="80000"/>
              <a:buFont typeface="Wingdings 3" charset="2"/>
              <a:buChar char=""/>
            </a:pPr>
            <a:r>
              <a:rPr lang="en-US" dirty="0">
                <a:latin typeface="+mj-lt"/>
                <a:ea typeface="+mj-ea"/>
                <a:cs typeface="+mj-cs"/>
              </a:rPr>
              <a:t>STAKE HOLDERS</a:t>
            </a:r>
          </a:p>
          <a:p>
            <a:pPr marL="342900" indent="-342900">
              <a:spcBef>
                <a:spcPts val="1000"/>
              </a:spcBef>
              <a:buClr>
                <a:schemeClr val="accent1"/>
              </a:buClr>
              <a:buSzPct val="80000"/>
              <a:buFont typeface="Wingdings 3" charset="2"/>
              <a:buChar char=""/>
            </a:pPr>
            <a:endParaRPr lang="en-US" dirty="0">
              <a:latin typeface="+mj-lt"/>
              <a:ea typeface="+mj-ea"/>
              <a:cs typeface="+mj-cs"/>
            </a:endParaRPr>
          </a:p>
          <a:p>
            <a:pPr marL="342900" indent="-342900">
              <a:spcBef>
                <a:spcPts val="1000"/>
              </a:spcBef>
              <a:buClr>
                <a:schemeClr val="accent1"/>
              </a:buClr>
              <a:buSzPct val="80000"/>
              <a:buFont typeface="Wingdings 3" charset="2"/>
              <a:buChar char=""/>
            </a:pPr>
            <a:endParaRPr lang="en-US" dirty="0">
              <a:latin typeface="+mj-lt"/>
              <a:ea typeface="+mj-ea"/>
              <a:cs typeface="+mj-cs"/>
            </a:endParaRPr>
          </a:p>
          <a:p>
            <a:pPr>
              <a:spcBef>
                <a:spcPts val="1000"/>
              </a:spcBef>
              <a:buClr>
                <a:schemeClr val="accent1"/>
              </a:buClr>
              <a:buSzPct val="80000"/>
              <a:buFont typeface="Wingdings 3" charset="2"/>
              <a:buChar char=""/>
            </a:pPr>
            <a:endParaRPr lang="en-US" dirty="0">
              <a:latin typeface="+mj-lt"/>
              <a:ea typeface="+mj-ea"/>
              <a:cs typeface="+mj-cs"/>
            </a:endParaRPr>
          </a:p>
        </p:txBody>
      </p:sp>
    </p:spTree>
    <p:extLst>
      <p:ext uri="{BB962C8B-B14F-4D97-AF65-F5344CB8AC3E}">
        <p14:creationId xmlns:p14="http://schemas.microsoft.com/office/powerpoint/2010/main" val="3078205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E11A-067B-8705-F41B-92A9ECBE0165}"/>
              </a:ext>
            </a:extLst>
          </p:cNvPr>
          <p:cNvSpPr>
            <a:spLocks noGrp="1"/>
          </p:cNvSpPr>
          <p:nvPr>
            <p:ph type="title"/>
          </p:nvPr>
        </p:nvSpPr>
        <p:spPr/>
        <p:txBody>
          <a:bodyPr/>
          <a:lstStyle/>
          <a:p>
            <a:r>
              <a:rPr lang="en-US" b="1" dirty="0"/>
              <a:t>TESTING TRAINING AND DOCUMENTATION</a:t>
            </a:r>
          </a:p>
        </p:txBody>
      </p:sp>
      <p:sp>
        <p:nvSpPr>
          <p:cNvPr id="3" name="Content Placeholder 2">
            <a:extLst>
              <a:ext uri="{FF2B5EF4-FFF2-40B4-BE49-F238E27FC236}">
                <a16:creationId xmlns:a16="http://schemas.microsoft.com/office/drawing/2014/main" id="{85ED9AC1-B4D0-3063-1770-A0389EAFB1C9}"/>
              </a:ext>
            </a:extLst>
          </p:cNvPr>
          <p:cNvSpPr>
            <a:spLocks noGrp="1"/>
          </p:cNvSpPr>
          <p:nvPr>
            <p:ph idx="1"/>
          </p:nvPr>
        </p:nvSpPr>
        <p:spPr/>
        <p:txBody>
          <a:bodyPr>
            <a:normAutofit fontScale="92500" lnSpcReduction="10000"/>
          </a:bodyPr>
          <a:lstStyle/>
          <a:p>
            <a:r>
              <a:rPr lang="en-US" sz="1800" b="1" i="0" u="none" strike="noStrike" dirty="0">
                <a:solidFill>
                  <a:srgbClr val="EBEBEB"/>
                </a:solidFill>
                <a:effectLst/>
                <a:latin typeface="Century Gothic" panose="020B0502020202020204" pitchFamily="34" charset="0"/>
              </a:rPr>
              <a:t>Testing​</a:t>
            </a:r>
          </a:p>
          <a:p>
            <a:r>
              <a:rPr lang="en-US" sz="1800" b="1" i="0" u="none" strike="noStrike" dirty="0">
                <a:solidFill>
                  <a:srgbClr val="EBEBEB"/>
                </a:solidFill>
                <a:effectLst/>
                <a:latin typeface="Century Gothic" panose="020B0502020202020204" pitchFamily="34" charset="0"/>
              </a:rPr>
              <a:t>Regular Drills: Conduct periodic recovery drills.​</a:t>
            </a:r>
          </a:p>
          <a:p>
            <a:r>
              <a:rPr lang="en-US" sz="1800" b="1" i="0" u="none" strike="noStrike" dirty="0">
                <a:solidFill>
                  <a:srgbClr val="EBEBEB"/>
                </a:solidFill>
                <a:effectLst/>
                <a:latin typeface="Century Gothic" panose="020B0502020202020204" pitchFamily="34" charset="0"/>
              </a:rPr>
              <a:t>Scenario-Based Testing: Simulate disaster scenarios for resilience evaluation.​</a:t>
            </a:r>
          </a:p>
          <a:p>
            <a:r>
              <a:rPr lang="en-US" sz="1800" b="1" i="0" u="none" strike="noStrike" dirty="0">
                <a:solidFill>
                  <a:srgbClr val="EBEBEB"/>
                </a:solidFill>
                <a:effectLst/>
                <a:latin typeface="Century Gothic" panose="020B0502020202020204" pitchFamily="34" charset="0"/>
              </a:rPr>
              <a:t>Training​</a:t>
            </a:r>
          </a:p>
          <a:p>
            <a:r>
              <a:rPr lang="en-US" sz="1800" b="1" i="0" u="none" strike="noStrike" dirty="0">
                <a:solidFill>
                  <a:srgbClr val="EBEBEB"/>
                </a:solidFill>
                <a:effectLst/>
                <a:latin typeface="Century Gothic" panose="020B0502020202020204" pitchFamily="34" charset="0"/>
              </a:rPr>
              <a:t>Team Training: Ensure emergency response team is trained.​</a:t>
            </a:r>
          </a:p>
          <a:p>
            <a:r>
              <a:rPr lang="en-US" sz="1800" b="1" i="0" u="none" strike="noStrike" dirty="0">
                <a:solidFill>
                  <a:srgbClr val="EBEBEB"/>
                </a:solidFill>
                <a:effectLst/>
                <a:latin typeface="Century Gothic" panose="020B0502020202020204" pitchFamily="34" charset="0"/>
              </a:rPr>
              <a:t>User Awareness: Educate users on alternative methods during downtime.​</a:t>
            </a:r>
          </a:p>
          <a:p>
            <a:r>
              <a:rPr lang="en-US" sz="1800" b="1" i="0" u="none" strike="noStrike" dirty="0">
                <a:solidFill>
                  <a:srgbClr val="EBEBEB"/>
                </a:solidFill>
                <a:effectLst/>
                <a:latin typeface="Century Gothic" panose="020B0502020202020204" pitchFamily="34" charset="0"/>
              </a:rPr>
              <a:t> Documentation​</a:t>
            </a:r>
          </a:p>
          <a:p>
            <a:r>
              <a:rPr lang="en-US" sz="1800" b="1" i="0" u="none" strike="noStrike" dirty="0">
                <a:solidFill>
                  <a:srgbClr val="EBEBEB"/>
                </a:solidFill>
                <a:effectLst/>
                <a:latin typeface="Century Gothic" panose="020B0502020202020204" pitchFamily="34" charset="0"/>
              </a:rPr>
              <a:t>Review and Update: Regularly review and update the DRP.​</a:t>
            </a:r>
          </a:p>
          <a:p>
            <a:r>
              <a:rPr lang="en-US" sz="1800" b="1" i="0" u="none" strike="noStrike" dirty="0">
                <a:solidFill>
                  <a:srgbClr val="EBEBEB"/>
                </a:solidFill>
                <a:effectLst/>
                <a:latin typeface="Century Gothic" panose="020B0502020202020204" pitchFamily="34" charset="0"/>
              </a:rPr>
              <a:t>Distribution: Ensure stakeholders have access to the latest version.​</a:t>
            </a:r>
          </a:p>
          <a:p>
            <a:r>
              <a:rPr lang="en-US" sz="1800" b="1" i="0" u="none" strike="noStrike" dirty="0">
                <a:solidFill>
                  <a:srgbClr val="EBEBEB"/>
                </a:solidFill>
                <a:effectLst/>
                <a:latin typeface="Century Gothic" panose="020B0502020202020204" pitchFamily="34" charset="0"/>
              </a:rPr>
              <a:t>Documentation: Provide clear instructions during downtime.​</a:t>
            </a:r>
          </a:p>
          <a:p>
            <a:r>
              <a:rPr lang="en-US" sz="1800" b="1" i="0" u="none" strike="noStrike" dirty="0">
                <a:solidFill>
                  <a:srgbClr val="EBEBEB"/>
                </a:solidFill>
                <a:effectLst/>
                <a:latin typeface="Century Gothic" panose="020B0502020202020204" pitchFamily="34" charset="0"/>
              </a:rPr>
              <a:t>Training Sessions: Conduct sessions for users on alternative methods.​</a:t>
            </a:r>
          </a:p>
        </p:txBody>
      </p:sp>
    </p:spTree>
    <p:extLst>
      <p:ext uri="{BB962C8B-B14F-4D97-AF65-F5344CB8AC3E}">
        <p14:creationId xmlns:p14="http://schemas.microsoft.com/office/powerpoint/2010/main" val="3536524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529ADE-3B71-47D5-AC5B-688FAE2FB591}"/>
              </a:ext>
            </a:extLst>
          </p:cNvPr>
          <p:cNvSpPr>
            <a:spLocks noGrp="1"/>
          </p:cNvSpPr>
          <p:nvPr>
            <p:ph type="title"/>
          </p:nvPr>
        </p:nvSpPr>
        <p:spPr/>
        <p:txBody>
          <a:bodyPr/>
          <a:lstStyle/>
          <a:p>
            <a:r>
              <a:rPr lang="en-US" b="1" dirty="0"/>
              <a:t>CONCLUSION</a:t>
            </a:r>
          </a:p>
        </p:txBody>
      </p:sp>
      <p:sp>
        <p:nvSpPr>
          <p:cNvPr id="5" name="Content Placeholder 4">
            <a:extLst>
              <a:ext uri="{FF2B5EF4-FFF2-40B4-BE49-F238E27FC236}">
                <a16:creationId xmlns:a16="http://schemas.microsoft.com/office/drawing/2014/main" id="{76BE8D6F-9794-3048-DA2B-433BA187B959}"/>
              </a:ext>
            </a:extLst>
          </p:cNvPr>
          <p:cNvSpPr>
            <a:spLocks noGrp="1"/>
          </p:cNvSpPr>
          <p:nvPr>
            <p:ph idx="1"/>
          </p:nvPr>
        </p:nvSpPr>
        <p:spPr>
          <a:xfrm>
            <a:off x="875201" y="1853249"/>
            <a:ext cx="8946541" cy="2342234"/>
          </a:xfrm>
        </p:spPr>
        <p:txBody>
          <a:bodyPr/>
          <a:lstStyle/>
          <a:p>
            <a:pPr marL="0" indent="0" algn="just">
              <a:buNone/>
            </a:pPr>
            <a:r>
              <a:rPr lang="en-US" sz="1800" b="1" i="0" u="none" strike="noStrike" dirty="0">
                <a:solidFill>
                  <a:srgbClr val="EBEBEB"/>
                </a:solidFill>
                <a:effectLst/>
                <a:latin typeface="Century Gothic" panose="020B0502020202020204" pitchFamily="34" charset="0"/>
              </a:rPr>
              <a:t>This Disaster Recovery Plan aims to ensure the rapid and effective recovery of the Smart University Parking System in the face of unforeseen disasters or disruptions. Regular testing, training, and documentation updates are essential to the plan's ongoing effectiveness. The cooperation of all stakeholders is crucial for successful implementation in the event of a disaster.​</a:t>
            </a:r>
            <a:endParaRPr lang="en-US" dirty="0"/>
          </a:p>
        </p:txBody>
      </p:sp>
    </p:spTree>
    <p:extLst>
      <p:ext uri="{BB962C8B-B14F-4D97-AF65-F5344CB8AC3E}">
        <p14:creationId xmlns:p14="http://schemas.microsoft.com/office/powerpoint/2010/main" val="4058445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58772-6FC0-F7F4-1B15-F13B6D3665A0}"/>
              </a:ext>
            </a:extLst>
          </p:cNvPr>
          <p:cNvSpPr>
            <a:spLocks noGrp="1"/>
          </p:cNvSpPr>
          <p:nvPr>
            <p:ph type="title"/>
          </p:nvPr>
        </p:nvSpPr>
        <p:spPr>
          <a:xfrm>
            <a:off x="577653" y="2625763"/>
            <a:ext cx="11036694" cy="1400530"/>
          </a:xfrm>
        </p:spPr>
        <p:txBody>
          <a:bodyPr/>
          <a:lstStyle/>
          <a:p>
            <a:pPr algn="just"/>
            <a:r>
              <a:rPr lang="en-US" b="1" dirty="0"/>
              <a:t>THANK YOU &amp; HAPPY PARKING UT DALLAS</a:t>
            </a:r>
          </a:p>
        </p:txBody>
      </p:sp>
    </p:spTree>
    <p:extLst>
      <p:ext uri="{BB962C8B-B14F-4D97-AF65-F5344CB8AC3E}">
        <p14:creationId xmlns:p14="http://schemas.microsoft.com/office/powerpoint/2010/main" val="2338397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Abstract blurred background of department store">
            <a:extLst>
              <a:ext uri="{FF2B5EF4-FFF2-40B4-BE49-F238E27FC236}">
                <a16:creationId xmlns:a16="http://schemas.microsoft.com/office/drawing/2014/main" id="{553A265D-D92A-CDB3-91AC-40B032F8E909}"/>
              </a:ext>
            </a:extLst>
          </p:cNvPr>
          <p:cNvPicPr>
            <a:picLocks noChangeAspect="1"/>
          </p:cNvPicPr>
          <p:nvPr/>
        </p:nvPicPr>
        <p:blipFill rotWithShape="1">
          <a:blip r:embed="rId3">
            <a:alphaModFix/>
          </a:blip>
          <a:srcRect l="9091" b="23391"/>
          <a:stretch/>
        </p:blipFill>
        <p:spPr>
          <a:xfrm>
            <a:off x="20" y="-1"/>
            <a:ext cx="12191980" cy="6858000"/>
          </a:xfrm>
          <a:prstGeom prst="rect">
            <a:avLst/>
          </a:prstGeom>
        </p:spPr>
      </p:pic>
      <p:sp>
        <p:nvSpPr>
          <p:cNvPr id="41" name="Rectangle 40">
            <a:extLst>
              <a:ext uri="{FF2B5EF4-FFF2-40B4-BE49-F238E27FC236}">
                <a16:creationId xmlns:a16="http://schemas.microsoft.com/office/drawing/2014/main" id="{529DF628-3DC1-41BF-9730-E680D7FC23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3316" y="0"/>
            <a:ext cx="7770296"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50DD823-039C-0411-DDB0-00F5F1855659}"/>
              </a:ext>
            </a:extLst>
          </p:cNvPr>
          <p:cNvSpPr>
            <a:spLocks noGrp="1"/>
          </p:cNvSpPr>
          <p:nvPr>
            <p:ph type="title"/>
          </p:nvPr>
        </p:nvSpPr>
        <p:spPr>
          <a:xfrm>
            <a:off x="3491931" y="295728"/>
            <a:ext cx="6557921" cy="767688"/>
          </a:xfrm>
        </p:spPr>
        <p:txBody>
          <a:bodyPr anchor="b">
            <a:normAutofit/>
          </a:bodyPr>
          <a:lstStyle/>
          <a:p>
            <a:r>
              <a:rPr lang="en-US" b="1" dirty="0"/>
              <a:t>EXECUTIVE SUMMARY</a:t>
            </a:r>
          </a:p>
        </p:txBody>
      </p:sp>
      <p:sp>
        <p:nvSpPr>
          <p:cNvPr id="43" name="Rectangle 42">
            <a:extLst>
              <a:ext uri="{FF2B5EF4-FFF2-40B4-BE49-F238E27FC236}">
                <a16:creationId xmlns:a16="http://schemas.microsoft.com/office/drawing/2014/main" id="{623695FD-17A6-460C-AFB4-A56F8DFB4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2800" y="1295400"/>
            <a:ext cx="7772400" cy="556260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0524B8-FB70-153D-AE0A-7CF81822C6BA}"/>
              </a:ext>
            </a:extLst>
          </p:cNvPr>
          <p:cNvSpPr>
            <a:spLocks noGrp="1"/>
          </p:cNvSpPr>
          <p:nvPr>
            <p:ph idx="1"/>
          </p:nvPr>
        </p:nvSpPr>
        <p:spPr>
          <a:xfrm>
            <a:off x="3491932" y="1447800"/>
            <a:ext cx="7631680" cy="5200426"/>
          </a:xfrm>
        </p:spPr>
        <p:txBody>
          <a:bodyPr anchor="t">
            <a:normAutofit/>
          </a:bodyPr>
          <a:lstStyle/>
          <a:p>
            <a:pPr marL="0" algn="just">
              <a:spcBef>
                <a:spcPts val="0"/>
              </a:spcBef>
              <a:spcAft>
                <a:spcPts val="600"/>
              </a:spcAft>
            </a:pPr>
            <a:r>
              <a:rPr lang="en-US" sz="1800" dirty="0">
                <a:effectLst/>
                <a:ea typeface="Ayuthaya" pitchFamily="2" charset="-34"/>
                <a:cs typeface="Al Bayan Plain" pitchFamily="2" charset="-78"/>
              </a:rPr>
              <a:t>The goal of this project is to address the limited information available to users regarding the availability of on-campus parking spaces. </a:t>
            </a:r>
          </a:p>
          <a:p>
            <a:pPr marL="0" algn="just">
              <a:spcBef>
                <a:spcPts val="0"/>
              </a:spcBef>
              <a:spcAft>
                <a:spcPts val="600"/>
              </a:spcAft>
            </a:pPr>
            <a:r>
              <a:rPr lang="en-US" sz="1800" dirty="0">
                <a:effectLst/>
                <a:ea typeface="Ayuthaya" pitchFamily="2" charset="-34"/>
                <a:cs typeface="Al Bayan Plain" pitchFamily="2" charset="-78"/>
              </a:rPr>
              <a:t>The project name is Smart University Parking System.</a:t>
            </a:r>
          </a:p>
          <a:p>
            <a:pPr marL="0" algn="just">
              <a:spcBef>
                <a:spcPts val="0"/>
              </a:spcBef>
              <a:spcAft>
                <a:spcPts val="600"/>
              </a:spcAft>
            </a:pPr>
            <a:r>
              <a:rPr lang="en-US" sz="1800" dirty="0">
                <a:effectLst/>
                <a:ea typeface="Ayuthaya" pitchFamily="2" charset="-34"/>
                <a:cs typeface="Al Bayan Plain" pitchFamily="2" charset="-78"/>
              </a:rPr>
              <a:t>In response to the growing need for efficient campus parking management, our System Analysis Project presents a comprehensive solution – A real-time parking availability map. </a:t>
            </a:r>
          </a:p>
          <a:p>
            <a:pPr marL="0" algn="just">
              <a:spcBef>
                <a:spcPts val="0"/>
              </a:spcBef>
              <a:spcAft>
                <a:spcPts val="600"/>
              </a:spcAft>
            </a:pPr>
            <a:r>
              <a:rPr lang="en-US" sz="1800" dirty="0">
                <a:effectLst/>
                <a:ea typeface="Ayuthaya" pitchFamily="2" charset="-34"/>
                <a:cs typeface="Al Bayan Plain" pitchFamily="2" charset="-78"/>
              </a:rPr>
              <a:t>This System aims to streamline the parking experience for staff, students, and visitors by providing up-to-the-minute information on the available parking slots across the campus.</a:t>
            </a:r>
          </a:p>
          <a:p>
            <a:pPr marL="0" algn="just">
              <a:spcBef>
                <a:spcPts val="0"/>
              </a:spcBef>
              <a:spcAft>
                <a:spcPts val="600"/>
              </a:spcAft>
            </a:pPr>
            <a:r>
              <a:rPr lang="en-US" sz="1800" dirty="0">
                <a:effectLst/>
                <a:ea typeface="Ayuthaya" pitchFamily="2" charset="-34"/>
                <a:cs typeface="Al Bayan Plain" pitchFamily="2" charset="-78"/>
              </a:rPr>
              <a:t>The SUP system will allow Data-Driven Decision Making for users with the benefits of</a:t>
            </a:r>
          </a:p>
          <a:p>
            <a:pPr marL="0" algn="just">
              <a:spcBef>
                <a:spcPts val="0"/>
              </a:spcBef>
              <a:spcAft>
                <a:spcPts val="600"/>
              </a:spcAft>
            </a:pPr>
            <a:r>
              <a:rPr lang="en-US" sz="1800" dirty="0">
                <a:effectLst/>
                <a:ea typeface="Ayuthaya" pitchFamily="2" charset="-34"/>
                <a:cs typeface="Al Bayan Plain" pitchFamily="2" charset="-78"/>
              </a:rPr>
              <a:t>1. Providing valuable parking information in a real-time for users to make smart decisions.</a:t>
            </a:r>
          </a:p>
          <a:p>
            <a:pPr marL="0" algn="just">
              <a:spcBef>
                <a:spcPts val="0"/>
              </a:spcBef>
              <a:spcAft>
                <a:spcPts val="600"/>
              </a:spcAft>
            </a:pPr>
            <a:r>
              <a:rPr lang="en-US" sz="1800" dirty="0">
                <a:effectLst/>
                <a:ea typeface="Ayuthaya" pitchFamily="2" charset="-34"/>
                <a:cs typeface="Al Bayan Plain" pitchFamily="2" charset="-78"/>
              </a:rPr>
              <a:t>2. Improving user experience by reducing frustration from search time and road congestion.</a:t>
            </a:r>
          </a:p>
        </p:txBody>
      </p:sp>
    </p:spTree>
    <p:extLst>
      <p:ext uri="{BB962C8B-B14F-4D97-AF65-F5344CB8AC3E}">
        <p14:creationId xmlns:p14="http://schemas.microsoft.com/office/powerpoint/2010/main" val="1211982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0E97D-429D-AA9C-83E6-E9BF7F1E7B96}"/>
              </a:ext>
            </a:extLst>
          </p:cNvPr>
          <p:cNvSpPr>
            <a:spLocks noGrp="1"/>
          </p:cNvSpPr>
          <p:nvPr>
            <p:ph type="title"/>
          </p:nvPr>
        </p:nvSpPr>
        <p:spPr>
          <a:xfrm>
            <a:off x="646111" y="452718"/>
            <a:ext cx="9404723" cy="1400530"/>
          </a:xfrm>
        </p:spPr>
        <p:txBody>
          <a:bodyPr>
            <a:normAutofit/>
          </a:bodyPr>
          <a:lstStyle/>
          <a:p>
            <a:r>
              <a:rPr lang="en-US" b="1" dirty="0">
                <a:solidFill>
                  <a:schemeClr val="tx1"/>
                </a:solidFill>
              </a:rPr>
              <a:t>OBJECTIVES</a:t>
            </a:r>
          </a:p>
        </p:txBody>
      </p:sp>
      <p:graphicFrame>
        <p:nvGraphicFramePr>
          <p:cNvPr id="6" name="Content Placeholder 2">
            <a:extLst>
              <a:ext uri="{FF2B5EF4-FFF2-40B4-BE49-F238E27FC236}">
                <a16:creationId xmlns:a16="http://schemas.microsoft.com/office/drawing/2014/main" id="{8B5E8A19-F8D9-34BC-A483-E4763B0A2A34}"/>
              </a:ext>
            </a:extLst>
          </p:cNvPr>
          <p:cNvGraphicFramePr>
            <a:graphicFrameLocks noGrp="1"/>
          </p:cNvGraphicFramePr>
          <p:nvPr>
            <p:ph idx="1"/>
            <p:extLst>
              <p:ext uri="{D42A27DB-BD31-4B8C-83A1-F6EECF244321}">
                <p14:modId xmlns:p14="http://schemas.microsoft.com/office/powerpoint/2010/main" val="3584602185"/>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2293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71255-DC57-B882-F885-D8EBC1A08470}"/>
              </a:ext>
            </a:extLst>
          </p:cNvPr>
          <p:cNvSpPr>
            <a:spLocks noGrp="1"/>
          </p:cNvSpPr>
          <p:nvPr>
            <p:ph type="title"/>
          </p:nvPr>
        </p:nvSpPr>
        <p:spPr>
          <a:xfrm>
            <a:off x="6742108" y="629266"/>
            <a:ext cx="3307744" cy="1641986"/>
          </a:xfrm>
        </p:spPr>
        <p:txBody>
          <a:bodyPr>
            <a:normAutofit/>
          </a:bodyPr>
          <a:lstStyle/>
          <a:p>
            <a:r>
              <a:rPr lang="en-US" sz="3600" b="1" dirty="0"/>
              <a:t>ASSUMPTIONS</a:t>
            </a:r>
          </a:p>
        </p:txBody>
      </p:sp>
      <p:pic>
        <p:nvPicPr>
          <p:cNvPr id="5" name="Picture 4" descr="Mobile device with apps">
            <a:extLst>
              <a:ext uri="{FF2B5EF4-FFF2-40B4-BE49-F238E27FC236}">
                <a16:creationId xmlns:a16="http://schemas.microsoft.com/office/drawing/2014/main" id="{4501D8B0-D6E8-1984-D793-1CC7CC559480}"/>
              </a:ext>
            </a:extLst>
          </p:cNvPr>
          <p:cNvPicPr>
            <a:picLocks noChangeAspect="1"/>
          </p:cNvPicPr>
          <p:nvPr/>
        </p:nvPicPr>
        <p:blipFill rotWithShape="1">
          <a:blip r:embed="rId3"/>
          <a:srcRect l="44892" r="5122"/>
          <a:stretch/>
        </p:blipFill>
        <p:spPr>
          <a:xfrm>
            <a:off x="-2" y="10"/>
            <a:ext cx="6094407" cy="6857990"/>
          </a:xfrm>
          <a:prstGeom prst="rect">
            <a:avLst/>
          </a:prstGeom>
        </p:spPr>
      </p:pic>
      <p:sp>
        <p:nvSpPr>
          <p:cNvPr id="3" name="Content Placeholder 2">
            <a:extLst>
              <a:ext uri="{FF2B5EF4-FFF2-40B4-BE49-F238E27FC236}">
                <a16:creationId xmlns:a16="http://schemas.microsoft.com/office/drawing/2014/main" id="{89D310EB-71C8-793A-6503-B78A16AA723F}"/>
              </a:ext>
            </a:extLst>
          </p:cNvPr>
          <p:cNvSpPr>
            <a:spLocks noGrp="1"/>
          </p:cNvSpPr>
          <p:nvPr>
            <p:ph idx="1"/>
          </p:nvPr>
        </p:nvSpPr>
        <p:spPr>
          <a:xfrm>
            <a:off x="6742108" y="2438400"/>
            <a:ext cx="3307744" cy="3809999"/>
          </a:xfrm>
        </p:spPr>
        <p:txBody>
          <a:bodyPr>
            <a:normAutofit/>
          </a:bodyPr>
          <a:lstStyle/>
          <a:p>
            <a:pPr>
              <a:lnSpc>
                <a:spcPct val="90000"/>
              </a:lnSpc>
            </a:pPr>
            <a:r>
              <a:rPr lang="en-US" sz="1700" dirty="0"/>
              <a:t>Applicable for only UTD for this phase​.</a:t>
            </a:r>
          </a:p>
          <a:p>
            <a:pPr marL="0" indent="0">
              <a:lnSpc>
                <a:spcPct val="90000"/>
              </a:lnSpc>
              <a:buNone/>
            </a:pPr>
            <a:endParaRPr lang="en-US" sz="1700" dirty="0"/>
          </a:p>
          <a:p>
            <a:pPr>
              <a:lnSpc>
                <a:spcPct val="90000"/>
              </a:lnSpc>
            </a:pPr>
            <a:r>
              <a:rPr lang="en-US" sz="1700" dirty="0"/>
              <a:t>Access to university's </a:t>
            </a:r>
            <a:r>
              <a:rPr lang="en-US" sz="1700" dirty="0" err="1"/>
              <a:t>wifi</a:t>
            </a:r>
            <a:r>
              <a:rPr lang="en-US" sz="1700" dirty="0"/>
              <a:t>/network for IOT sensors connectivity.</a:t>
            </a:r>
          </a:p>
          <a:p>
            <a:pPr marL="0" indent="0">
              <a:lnSpc>
                <a:spcPct val="90000"/>
              </a:lnSpc>
              <a:buNone/>
            </a:pPr>
            <a:endParaRPr lang="en-US" sz="1700" dirty="0"/>
          </a:p>
          <a:p>
            <a:pPr>
              <a:lnSpc>
                <a:spcPct val="90000"/>
              </a:lnSpc>
            </a:pPr>
            <a:r>
              <a:rPr lang="en-US" sz="1800" b="0" i="0" u="none" strike="noStrike" dirty="0">
                <a:solidFill>
                  <a:srgbClr val="FFFFFF"/>
                </a:solidFill>
                <a:effectLst/>
                <a:latin typeface="Century Gothic" panose="020B0502020202020204" pitchFamily="34" charset="0"/>
              </a:rPr>
              <a:t>Availability of suitable power sources for IOT sensors.</a:t>
            </a:r>
            <a:endParaRPr lang="en-US" sz="1700" dirty="0"/>
          </a:p>
          <a:p>
            <a:pPr>
              <a:lnSpc>
                <a:spcPct val="90000"/>
              </a:lnSpc>
            </a:pPr>
            <a:endParaRPr lang="en-US" sz="1700" dirty="0"/>
          </a:p>
          <a:p>
            <a:pPr>
              <a:lnSpc>
                <a:spcPct val="90000"/>
              </a:lnSpc>
            </a:pPr>
            <a:endParaRPr lang="en-US" sz="1700" dirty="0"/>
          </a:p>
        </p:txBody>
      </p:sp>
    </p:spTree>
    <p:extLst>
      <p:ext uri="{BB962C8B-B14F-4D97-AF65-F5344CB8AC3E}">
        <p14:creationId xmlns:p14="http://schemas.microsoft.com/office/powerpoint/2010/main" val="2427317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9E50-DB02-1483-08FA-630374449629}"/>
              </a:ext>
            </a:extLst>
          </p:cNvPr>
          <p:cNvSpPr>
            <a:spLocks noGrp="1"/>
          </p:cNvSpPr>
          <p:nvPr>
            <p:ph type="title"/>
          </p:nvPr>
        </p:nvSpPr>
        <p:spPr>
          <a:xfrm>
            <a:off x="646111" y="452718"/>
            <a:ext cx="9404723" cy="1400530"/>
          </a:xfrm>
        </p:spPr>
        <p:txBody>
          <a:bodyPr>
            <a:normAutofit/>
          </a:bodyPr>
          <a:lstStyle/>
          <a:p>
            <a:r>
              <a:rPr lang="en-US" b="1" dirty="0"/>
              <a:t>SCOPE</a:t>
            </a:r>
          </a:p>
        </p:txBody>
      </p:sp>
      <p:graphicFrame>
        <p:nvGraphicFramePr>
          <p:cNvPr id="7" name="Content Placeholder 2">
            <a:extLst>
              <a:ext uri="{FF2B5EF4-FFF2-40B4-BE49-F238E27FC236}">
                <a16:creationId xmlns:a16="http://schemas.microsoft.com/office/drawing/2014/main" id="{147C33BE-4895-BE2A-E938-4F3FA0BC333F}"/>
              </a:ext>
            </a:extLst>
          </p:cNvPr>
          <p:cNvGraphicFramePr>
            <a:graphicFrameLocks noGrp="1"/>
          </p:cNvGraphicFramePr>
          <p:nvPr>
            <p:ph idx="1"/>
            <p:extLst>
              <p:ext uri="{D42A27DB-BD31-4B8C-83A1-F6EECF244321}">
                <p14:modId xmlns:p14="http://schemas.microsoft.com/office/powerpoint/2010/main" val="3103784680"/>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7880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9E50-DB02-1483-08FA-630374449629}"/>
              </a:ext>
            </a:extLst>
          </p:cNvPr>
          <p:cNvSpPr>
            <a:spLocks noGrp="1"/>
          </p:cNvSpPr>
          <p:nvPr>
            <p:ph type="title"/>
          </p:nvPr>
        </p:nvSpPr>
        <p:spPr>
          <a:xfrm>
            <a:off x="646111" y="452718"/>
            <a:ext cx="9404723" cy="1400530"/>
          </a:xfrm>
        </p:spPr>
        <p:txBody>
          <a:bodyPr>
            <a:normAutofit/>
          </a:bodyPr>
          <a:lstStyle/>
          <a:p>
            <a:r>
              <a:rPr lang="en-US" b="1" dirty="0"/>
              <a:t>DELIVERABLES</a:t>
            </a:r>
          </a:p>
        </p:txBody>
      </p:sp>
      <p:graphicFrame>
        <p:nvGraphicFramePr>
          <p:cNvPr id="7" name="Content Placeholder 2">
            <a:extLst>
              <a:ext uri="{FF2B5EF4-FFF2-40B4-BE49-F238E27FC236}">
                <a16:creationId xmlns:a16="http://schemas.microsoft.com/office/drawing/2014/main" id="{147C33BE-4895-BE2A-E938-4F3FA0BC333F}"/>
              </a:ext>
            </a:extLst>
          </p:cNvPr>
          <p:cNvGraphicFramePr>
            <a:graphicFrameLocks noGrp="1"/>
          </p:cNvGraphicFramePr>
          <p:nvPr>
            <p:ph idx="1"/>
            <p:extLst>
              <p:ext uri="{D42A27DB-BD31-4B8C-83A1-F6EECF244321}">
                <p14:modId xmlns:p14="http://schemas.microsoft.com/office/powerpoint/2010/main" val="1279558396"/>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6604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9E50-DB02-1483-08FA-630374449629}"/>
              </a:ext>
            </a:extLst>
          </p:cNvPr>
          <p:cNvSpPr>
            <a:spLocks noGrp="1"/>
          </p:cNvSpPr>
          <p:nvPr>
            <p:ph type="title"/>
          </p:nvPr>
        </p:nvSpPr>
        <p:spPr>
          <a:xfrm>
            <a:off x="646111" y="452718"/>
            <a:ext cx="9404723" cy="1400530"/>
          </a:xfrm>
        </p:spPr>
        <p:txBody>
          <a:bodyPr>
            <a:normAutofit/>
          </a:bodyPr>
          <a:lstStyle/>
          <a:p>
            <a:r>
              <a:rPr lang="en-US" b="1" dirty="0"/>
              <a:t>ACCEPTANCE CRITERIA</a:t>
            </a:r>
          </a:p>
        </p:txBody>
      </p:sp>
      <p:graphicFrame>
        <p:nvGraphicFramePr>
          <p:cNvPr id="7" name="Content Placeholder 2">
            <a:extLst>
              <a:ext uri="{FF2B5EF4-FFF2-40B4-BE49-F238E27FC236}">
                <a16:creationId xmlns:a16="http://schemas.microsoft.com/office/drawing/2014/main" id="{147C33BE-4895-BE2A-E938-4F3FA0BC333F}"/>
              </a:ext>
            </a:extLst>
          </p:cNvPr>
          <p:cNvGraphicFramePr>
            <a:graphicFrameLocks noGrp="1"/>
          </p:cNvGraphicFramePr>
          <p:nvPr>
            <p:ph idx="1"/>
            <p:extLst>
              <p:ext uri="{D42A27DB-BD31-4B8C-83A1-F6EECF244321}">
                <p14:modId xmlns:p14="http://schemas.microsoft.com/office/powerpoint/2010/main" val="3857792165"/>
              </p:ext>
            </p:extLst>
          </p:nvPr>
        </p:nvGraphicFramePr>
        <p:xfrm>
          <a:off x="7939143" y="6024281"/>
          <a:ext cx="2111319" cy="259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Diagram 14">
            <a:extLst>
              <a:ext uri="{FF2B5EF4-FFF2-40B4-BE49-F238E27FC236}">
                <a16:creationId xmlns:a16="http://schemas.microsoft.com/office/drawing/2014/main" id="{54F6A67F-B1B9-BD87-1B60-E6C582BAA54A}"/>
              </a:ext>
            </a:extLst>
          </p:cNvPr>
          <p:cNvGraphicFramePr/>
          <p:nvPr>
            <p:extLst>
              <p:ext uri="{D42A27DB-BD31-4B8C-83A1-F6EECF244321}">
                <p14:modId xmlns:p14="http://schemas.microsoft.com/office/powerpoint/2010/main" val="2294663486"/>
              </p:ext>
            </p:extLst>
          </p:nvPr>
        </p:nvGraphicFramePr>
        <p:xfrm>
          <a:off x="495504" y="1617936"/>
          <a:ext cx="9404352" cy="8512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6" name="Group 15">
            <a:extLst>
              <a:ext uri="{FF2B5EF4-FFF2-40B4-BE49-F238E27FC236}">
                <a16:creationId xmlns:a16="http://schemas.microsoft.com/office/drawing/2014/main" id="{F039EABC-D460-1157-FD3E-D342F900A7CB}"/>
              </a:ext>
            </a:extLst>
          </p:cNvPr>
          <p:cNvGrpSpPr/>
          <p:nvPr/>
        </p:nvGrpSpPr>
        <p:grpSpPr>
          <a:xfrm>
            <a:off x="1092611" y="2859216"/>
            <a:ext cx="9404352" cy="425615"/>
            <a:chOff x="0" y="212807"/>
            <a:chExt cx="9404352" cy="425615"/>
          </a:xfrm>
          <a:scene3d>
            <a:camera prst="orthographicFront"/>
            <a:lightRig rig="flat" dir="t"/>
          </a:scene3d>
        </p:grpSpPr>
        <p:sp>
          <p:nvSpPr>
            <p:cNvPr id="17" name="Rounded Rectangle 16">
              <a:extLst>
                <a:ext uri="{FF2B5EF4-FFF2-40B4-BE49-F238E27FC236}">
                  <a16:creationId xmlns:a16="http://schemas.microsoft.com/office/drawing/2014/main" id="{EE0526A9-CD02-021D-C71C-4EB7D89F1043}"/>
                </a:ext>
              </a:extLst>
            </p:cNvPr>
            <p:cNvSpPr/>
            <p:nvPr/>
          </p:nvSpPr>
          <p:spPr>
            <a:xfrm>
              <a:off x="0" y="212807"/>
              <a:ext cx="9404352" cy="42561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US"/>
            </a:p>
          </p:txBody>
        </p:sp>
        <p:sp>
          <p:nvSpPr>
            <p:cNvPr id="18" name="Rounded Rectangle 4">
              <a:extLst>
                <a:ext uri="{FF2B5EF4-FFF2-40B4-BE49-F238E27FC236}">
                  <a16:creationId xmlns:a16="http://schemas.microsoft.com/office/drawing/2014/main" id="{D5007AD6-62DE-BE95-4B15-A1DD0B4309DF}"/>
                </a:ext>
              </a:extLst>
            </p:cNvPr>
            <p:cNvSpPr txBox="1"/>
            <p:nvPr/>
          </p:nvSpPr>
          <p:spPr>
            <a:xfrm>
              <a:off x="12466" y="225273"/>
              <a:ext cx="9379420" cy="400683"/>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 </a:t>
              </a:r>
              <a:r>
                <a:rPr lang="en-US" dirty="0">
                  <a:solidFill>
                    <a:prstClr val="black"/>
                  </a:solidFill>
                  <a:latin typeface="Century Gothic" panose="020B0502020202020204"/>
                </a:rPr>
                <a:t>The real time map is user friendly , bug free and functional</a:t>
              </a:r>
              <a:r>
                <a:rPr lang="en-US" dirty="0">
                  <a:solidFill>
                    <a:schemeClr val="tx1"/>
                  </a:solidFill>
                  <a:latin typeface="-apple-system"/>
                </a:rPr>
                <a:t>.</a:t>
              </a:r>
              <a:endParaRPr lang="en-US" sz="1800" kern="1200" dirty="0"/>
            </a:p>
          </p:txBody>
        </p:sp>
      </p:grpSp>
      <p:grpSp>
        <p:nvGrpSpPr>
          <p:cNvPr id="19" name="Group 18">
            <a:extLst>
              <a:ext uri="{FF2B5EF4-FFF2-40B4-BE49-F238E27FC236}">
                <a16:creationId xmlns:a16="http://schemas.microsoft.com/office/drawing/2014/main" id="{12B1C231-E88F-8F73-BA40-54D3EFB6A4AD}"/>
              </a:ext>
            </a:extLst>
          </p:cNvPr>
          <p:cNvGrpSpPr/>
          <p:nvPr/>
        </p:nvGrpSpPr>
        <p:grpSpPr>
          <a:xfrm>
            <a:off x="1922741" y="3882738"/>
            <a:ext cx="9404352" cy="425615"/>
            <a:chOff x="0" y="212807"/>
            <a:chExt cx="9404352" cy="425615"/>
          </a:xfrm>
          <a:scene3d>
            <a:camera prst="orthographicFront"/>
            <a:lightRig rig="flat" dir="t"/>
          </a:scene3d>
        </p:grpSpPr>
        <p:sp>
          <p:nvSpPr>
            <p:cNvPr id="20" name="Rounded Rectangle 19">
              <a:extLst>
                <a:ext uri="{FF2B5EF4-FFF2-40B4-BE49-F238E27FC236}">
                  <a16:creationId xmlns:a16="http://schemas.microsoft.com/office/drawing/2014/main" id="{7B1FBE0D-8A4F-D3DA-527B-96AFA41ED093}"/>
                </a:ext>
              </a:extLst>
            </p:cNvPr>
            <p:cNvSpPr/>
            <p:nvPr/>
          </p:nvSpPr>
          <p:spPr>
            <a:xfrm>
              <a:off x="0" y="212807"/>
              <a:ext cx="9404352" cy="425615"/>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US"/>
            </a:p>
          </p:txBody>
        </p:sp>
        <p:sp>
          <p:nvSpPr>
            <p:cNvPr id="21" name="Rounded Rectangle 4">
              <a:extLst>
                <a:ext uri="{FF2B5EF4-FFF2-40B4-BE49-F238E27FC236}">
                  <a16:creationId xmlns:a16="http://schemas.microsoft.com/office/drawing/2014/main" id="{3F9E8F51-01AB-C75F-D2F6-81F4C6E08D17}"/>
                </a:ext>
              </a:extLst>
            </p:cNvPr>
            <p:cNvSpPr txBox="1"/>
            <p:nvPr/>
          </p:nvSpPr>
          <p:spPr>
            <a:xfrm>
              <a:off x="12466" y="225273"/>
              <a:ext cx="9379420" cy="400683"/>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 </a:t>
              </a:r>
              <a:r>
                <a:rPr lang="en-US" dirty="0">
                  <a:solidFill>
                    <a:prstClr val="black"/>
                  </a:solidFill>
                  <a:latin typeface="Century Gothic" panose="020B0502020202020204"/>
                </a:rPr>
                <a:t>Parking congestion within the university is reduced significantly</a:t>
              </a:r>
              <a:r>
                <a:rPr lang="en-US" dirty="0">
                  <a:solidFill>
                    <a:schemeClr val="tx1"/>
                  </a:solidFill>
                  <a:effectLst/>
                  <a:latin typeface="-apple-system"/>
                </a:rPr>
                <a:t>.</a:t>
              </a:r>
              <a:endParaRPr lang="en-US" sz="1800" kern="1200" dirty="0"/>
            </a:p>
          </p:txBody>
        </p:sp>
      </p:grpSp>
    </p:spTree>
    <p:extLst>
      <p:ext uri="{BB962C8B-B14F-4D97-AF65-F5344CB8AC3E}">
        <p14:creationId xmlns:p14="http://schemas.microsoft.com/office/powerpoint/2010/main" val="1145466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2C5B-D5EE-B4C9-DA41-CD65AAF96734}"/>
              </a:ext>
            </a:extLst>
          </p:cNvPr>
          <p:cNvSpPr>
            <a:spLocks noGrp="1"/>
          </p:cNvSpPr>
          <p:nvPr>
            <p:ph type="title"/>
          </p:nvPr>
        </p:nvSpPr>
        <p:spPr/>
        <p:txBody>
          <a:bodyPr/>
          <a:lstStyle/>
          <a:p>
            <a:r>
              <a:rPr lang="en-US" b="1" dirty="0"/>
              <a:t>STAKE HOLDERS</a:t>
            </a:r>
          </a:p>
        </p:txBody>
      </p:sp>
      <p:sp>
        <p:nvSpPr>
          <p:cNvPr id="3" name="Content Placeholder 2">
            <a:extLst>
              <a:ext uri="{FF2B5EF4-FFF2-40B4-BE49-F238E27FC236}">
                <a16:creationId xmlns:a16="http://schemas.microsoft.com/office/drawing/2014/main" id="{659EBF5D-D046-2ECB-9235-9FE9B7C9C8A9}"/>
              </a:ext>
            </a:extLst>
          </p:cNvPr>
          <p:cNvSpPr>
            <a:spLocks noGrp="1"/>
          </p:cNvSpPr>
          <p:nvPr>
            <p:ph idx="1"/>
          </p:nvPr>
        </p:nvSpPr>
        <p:spPr/>
        <p:txBody>
          <a:bodyPr>
            <a:normAutofit/>
          </a:bodyPr>
          <a:lstStyle/>
          <a:p>
            <a:r>
              <a:rPr lang="en-US" sz="1400" dirty="0">
                <a:latin typeface="+mn-lt"/>
              </a:rPr>
              <a:t>University Administration</a:t>
            </a:r>
          </a:p>
          <a:p>
            <a:r>
              <a:rPr lang="en-US" sz="1400" dirty="0">
                <a:latin typeface="+mn-lt"/>
              </a:rPr>
              <a:t>Students</a:t>
            </a:r>
          </a:p>
          <a:p>
            <a:r>
              <a:rPr lang="en-US" sz="1400" dirty="0">
                <a:latin typeface="+mn-lt"/>
              </a:rPr>
              <a:t>Faculty and Staff</a:t>
            </a:r>
          </a:p>
          <a:p>
            <a:r>
              <a:rPr lang="en-US" sz="1400" dirty="0">
                <a:latin typeface="+mn-lt"/>
              </a:rPr>
              <a:t>Visitors</a:t>
            </a:r>
          </a:p>
          <a:p>
            <a:r>
              <a:rPr lang="en-US" sz="1400" dirty="0">
                <a:latin typeface="+mn-lt"/>
              </a:rPr>
              <a:t>UTD IT Department</a:t>
            </a:r>
          </a:p>
          <a:p>
            <a:r>
              <a:rPr lang="en-US" sz="1400" dirty="0">
                <a:latin typeface="+mn-lt"/>
              </a:rPr>
              <a:t>UTD Auxiliary Service Department</a:t>
            </a:r>
          </a:p>
          <a:p>
            <a:r>
              <a:rPr lang="en-US" sz="1400" dirty="0">
                <a:latin typeface="+mn-lt"/>
              </a:rPr>
              <a:t>Project Team</a:t>
            </a:r>
          </a:p>
          <a:p>
            <a:endParaRPr lang="en-US" sz="1400" dirty="0">
              <a:latin typeface="+mn-lt"/>
            </a:endParaRPr>
          </a:p>
        </p:txBody>
      </p:sp>
    </p:spTree>
    <p:extLst>
      <p:ext uri="{BB962C8B-B14F-4D97-AF65-F5344CB8AC3E}">
        <p14:creationId xmlns:p14="http://schemas.microsoft.com/office/powerpoint/2010/main" val="4272988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{A25225FA-EBE6-DB45-A6BD-A86092B97AD1}tf10001062</Template>
  <TotalTime>1285</TotalTime>
  <Words>1302</Words>
  <Application>Microsoft Macintosh PowerPoint</Application>
  <PresentationFormat>Widescreen</PresentationFormat>
  <Paragraphs>189</Paragraphs>
  <Slides>22</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Calibri</vt:lpstr>
      <vt:lpstr>Century Gothic</vt:lpstr>
      <vt:lpstr>Felix Titling</vt:lpstr>
      <vt:lpstr>Wingdings 3</vt:lpstr>
      <vt:lpstr>Ion</vt:lpstr>
      <vt:lpstr>PowerPoint Presentation</vt:lpstr>
      <vt:lpstr>Agenda </vt:lpstr>
      <vt:lpstr>EXECUTIVE SUMMARY</vt:lpstr>
      <vt:lpstr>OBJECTIVES</vt:lpstr>
      <vt:lpstr>ASSUMPTIONS</vt:lpstr>
      <vt:lpstr>SCOPE</vt:lpstr>
      <vt:lpstr>DELIVERABLES</vt:lpstr>
      <vt:lpstr>ACCEPTANCE CRITERIA</vt:lpstr>
      <vt:lpstr>STAKE HOLDERS</vt:lpstr>
      <vt:lpstr>CONTEXT DIAGRAM</vt:lpstr>
      <vt:lpstr>USE CASE DESCRIPTION</vt:lpstr>
      <vt:lpstr>USE CASE DIAGRAM</vt:lpstr>
      <vt:lpstr>ACTIVITY FLOW DIAGRAM</vt:lpstr>
      <vt:lpstr>CLASS DIAGRAM</vt:lpstr>
      <vt:lpstr>DATA DICTIONARY NOTATION</vt:lpstr>
      <vt:lpstr>WORK BREAKDOWN STRUCTURE</vt:lpstr>
      <vt:lpstr>DISASTER RECOVERY PLAN FOR SMART UNIVERISTY PARKING SYSTEM</vt:lpstr>
      <vt:lpstr>RISK ASSESSMENT</vt:lpstr>
      <vt:lpstr>DISASTER RECOVERY PROCEDURES</vt:lpstr>
      <vt:lpstr>TESTING TRAINING AND DOCUMENTATION</vt:lpstr>
      <vt:lpstr>CONCLUSION</vt:lpstr>
      <vt:lpstr>THANK YOU &amp; HAPPY PARKING UT DALLAS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Kodi, Sathyanand</cp:lastModifiedBy>
  <cp:revision>11</cp:revision>
  <dcterms:created xsi:type="dcterms:W3CDTF">2022-12-07T03:45:08Z</dcterms:created>
  <dcterms:modified xsi:type="dcterms:W3CDTF">2023-12-08T19:28:01Z</dcterms:modified>
</cp:coreProperties>
</file>